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36" r:id="rId5"/>
  </p:sldMasterIdLst>
  <p:notesMasterIdLst>
    <p:notesMasterId r:id="rId34"/>
  </p:notesMasterIdLst>
  <p:handoutMasterIdLst>
    <p:handoutMasterId r:id="rId35"/>
  </p:handoutMasterIdLst>
  <p:sldIdLst>
    <p:sldId id="257" r:id="rId6"/>
    <p:sldId id="3487" r:id="rId7"/>
    <p:sldId id="3488" r:id="rId8"/>
    <p:sldId id="3490" r:id="rId9"/>
    <p:sldId id="3493" r:id="rId10"/>
    <p:sldId id="3494" r:id="rId11"/>
    <p:sldId id="3495" r:id="rId12"/>
    <p:sldId id="3503" r:id="rId13"/>
    <p:sldId id="3513" r:id="rId14"/>
    <p:sldId id="3496" r:id="rId15"/>
    <p:sldId id="3506" r:id="rId16"/>
    <p:sldId id="3504" r:id="rId17"/>
    <p:sldId id="3505" r:id="rId18"/>
    <p:sldId id="3507" r:id="rId19"/>
    <p:sldId id="3508" r:id="rId20"/>
    <p:sldId id="3497" r:id="rId21"/>
    <p:sldId id="3509" r:id="rId22"/>
    <p:sldId id="3510" r:id="rId23"/>
    <p:sldId id="3511" r:id="rId24"/>
    <p:sldId id="3512" r:id="rId25"/>
    <p:sldId id="3514" r:id="rId26"/>
    <p:sldId id="3498" r:id="rId27"/>
    <p:sldId id="3515" r:id="rId28"/>
    <p:sldId id="3516" r:id="rId29"/>
    <p:sldId id="3517" r:id="rId30"/>
    <p:sldId id="3518" r:id="rId31"/>
    <p:sldId id="3519" r:id="rId32"/>
    <p:sldId id="797" r:id="rId33"/>
  </p:sldIdLst>
  <p:sldSz cx="10515600" cy="5843588"/>
  <p:notesSz cx="6858000" cy="9144000"/>
  <p:custDataLst>
    <p:tags r:id="rId36"/>
  </p:custDataLst>
  <p:defaultTextStyle>
    <a:defPPr>
      <a:defRPr lang="en-US"/>
    </a:defPPr>
    <a:lvl1pPr marL="0" algn="l" defTabSz="913926" rtl="0" eaLnBrk="1" latinLnBrk="0" hangingPunct="1">
      <a:defRPr sz="1800" kern="1200">
        <a:solidFill>
          <a:schemeClr val="tx1"/>
        </a:solidFill>
        <a:latin typeface="+mn-lt"/>
        <a:ea typeface="+mn-ea"/>
        <a:cs typeface="+mn-cs"/>
      </a:defRPr>
    </a:lvl1pPr>
    <a:lvl2pPr marL="456962"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89"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4"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1" algn="l" defTabSz="9139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1">
          <p15:clr>
            <a:srgbClr val="A4A3A4"/>
          </p15:clr>
        </p15:guide>
        <p15:guide id="2" pos="3312">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3AEE6-1221-CF7D-8AB5-284806452381}" name="Dempsey,Martin Raymond" initials="DR" userId="S::mdemps1@entergy.com::9ffaaa40-1e03-4eae-aa0f-806825a6e370" providerId="AD"/>
  <p188:author id="{E265BBFC-45C4-7042-93A0-7B09E3013537}" name="Rolfe,Ryan Lane" initials="RL" userId="S::rrolfe@entergy.com::20f7fe7c-955f-44eb-9566-c41c00aba6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eorgine Berthelot" initials="GB" lastIdx="10" clrIdx="0"/>
  <p:cmAuthor id="1" name="Rottenberk, Christine" initials="R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0BE"/>
    <a:srgbClr val="FF9A6C"/>
    <a:srgbClr val="FFFF99"/>
    <a:srgbClr val="FFCC00"/>
    <a:srgbClr val="819E43"/>
    <a:srgbClr val="1216CC"/>
    <a:srgbClr val="0099FF"/>
    <a:srgbClr val="006666"/>
    <a:srgbClr val="0099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13B66-5C05-432D-A91B-92152C3AD9BE}" v="2" dt="2026-01-10T18:36:38.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0268" autoAdjust="0"/>
  </p:normalViewPr>
  <p:slideViewPr>
    <p:cSldViewPr>
      <p:cViewPr varScale="1">
        <p:scale>
          <a:sx n="78" d="100"/>
          <a:sy n="78" d="100"/>
        </p:scale>
        <p:origin x="628" y="52"/>
      </p:cViewPr>
      <p:guideLst>
        <p:guide orient="horz" pos="1841"/>
        <p:guide pos="3312"/>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38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B6775-92B4-42B4-BF7C-E2D77D55318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CC4BEB-5FFD-4E84-94A9-7E00E60F5E37}">
      <dgm:prSet/>
      <dgm:spPr/>
      <dgm:t>
        <a:bodyPr/>
        <a:lstStyle/>
        <a:p>
          <a:pPr>
            <a:defRPr b="1"/>
          </a:pPr>
          <a:r>
            <a:rPr lang="en-US" b="1"/>
            <a:t>Terminal Objective</a:t>
          </a:r>
          <a:endParaRPr lang="en-US"/>
        </a:p>
      </dgm:t>
    </dgm:pt>
    <dgm:pt modelId="{FC2E89F7-EA8F-4C19-A39C-A6759588746B}" type="parTrans" cxnId="{F682FA60-1F80-4246-8405-C52D662A69E8}">
      <dgm:prSet/>
      <dgm:spPr/>
      <dgm:t>
        <a:bodyPr/>
        <a:lstStyle/>
        <a:p>
          <a:endParaRPr lang="en-US"/>
        </a:p>
      </dgm:t>
    </dgm:pt>
    <dgm:pt modelId="{B406195A-123E-49DA-A879-2F78EB76F4F0}" type="sibTrans" cxnId="{F682FA60-1F80-4246-8405-C52D662A69E8}">
      <dgm:prSet/>
      <dgm:spPr/>
      <dgm:t>
        <a:bodyPr/>
        <a:lstStyle/>
        <a:p>
          <a:endParaRPr lang="en-US"/>
        </a:p>
      </dgm:t>
    </dgm:pt>
    <dgm:pt modelId="{93C6E3F4-833E-46F1-AD97-896C2E7DC589}">
      <dgm:prSet/>
      <dgm:spPr/>
      <dgm:t>
        <a:bodyPr/>
        <a:lstStyle/>
        <a:p>
          <a:r>
            <a:rPr lang="en-US" dirty="0"/>
            <a:t>Participants will become familiar with EQ theory and how their leadership style relates to EQ.</a:t>
          </a:r>
        </a:p>
      </dgm:t>
    </dgm:pt>
    <dgm:pt modelId="{F3332FBE-BB9E-4F21-A33C-4AB9288FFD1C}" type="parTrans" cxnId="{1E2D5422-DBD4-4FE3-98B5-DE50822F4BA3}">
      <dgm:prSet/>
      <dgm:spPr/>
      <dgm:t>
        <a:bodyPr/>
        <a:lstStyle/>
        <a:p>
          <a:endParaRPr lang="en-US"/>
        </a:p>
      </dgm:t>
    </dgm:pt>
    <dgm:pt modelId="{0182CF53-FF54-442C-B621-E0BD2BC8CA70}" type="sibTrans" cxnId="{1E2D5422-DBD4-4FE3-98B5-DE50822F4BA3}">
      <dgm:prSet/>
      <dgm:spPr/>
      <dgm:t>
        <a:bodyPr/>
        <a:lstStyle/>
        <a:p>
          <a:endParaRPr lang="en-US"/>
        </a:p>
      </dgm:t>
    </dgm:pt>
    <dgm:pt modelId="{1210F30C-5FA4-4E5B-A26D-1841E19079FF}">
      <dgm:prSet/>
      <dgm:spPr/>
      <dgm:t>
        <a:bodyPr/>
        <a:lstStyle/>
        <a:p>
          <a:pPr>
            <a:defRPr b="1"/>
          </a:pPr>
          <a:r>
            <a:rPr lang="en-US" b="1"/>
            <a:t>Enabling Objectives</a:t>
          </a:r>
          <a:endParaRPr lang="en-US"/>
        </a:p>
      </dgm:t>
    </dgm:pt>
    <dgm:pt modelId="{03146989-0C22-4087-BAC6-23A8B5D5EB85}" type="parTrans" cxnId="{0DD46001-8685-4E2C-880D-63B2A9A6EEB1}">
      <dgm:prSet/>
      <dgm:spPr/>
      <dgm:t>
        <a:bodyPr/>
        <a:lstStyle/>
        <a:p>
          <a:endParaRPr lang="en-US"/>
        </a:p>
      </dgm:t>
    </dgm:pt>
    <dgm:pt modelId="{82AE4B44-5464-4AE6-906A-752594BAFAE1}" type="sibTrans" cxnId="{0DD46001-8685-4E2C-880D-63B2A9A6EEB1}">
      <dgm:prSet/>
      <dgm:spPr/>
      <dgm:t>
        <a:bodyPr/>
        <a:lstStyle/>
        <a:p>
          <a:endParaRPr lang="en-US"/>
        </a:p>
      </dgm:t>
    </dgm:pt>
    <dgm:pt modelId="{5583F549-AB4A-4050-9AA4-35F1AD825515}">
      <dgm:prSet/>
      <dgm:spPr/>
      <dgm:t>
        <a:bodyPr/>
        <a:lstStyle/>
        <a:p>
          <a:r>
            <a:rPr lang="en-US" dirty="0"/>
            <a:t>State the definition of Emotional Intelligence.</a:t>
          </a:r>
        </a:p>
      </dgm:t>
    </dgm:pt>
    <dgm:pt modelId="{71D0F822-56F0-46A9-8C86-EC57450950FB}" type="parTrans" cxnId="{99E382B4-3A20-45E8-B673-094E73B3E609}">
      <dgm:prSet/>
      <dgm:spPr/>
      <dgm:t>
        <a:bodyPr/>
        <a:lstStyle/>
        <a:p>
          <a:endParaRPr lang="en-US"/>
        </a:p>
      </dgm:t>
    </dgm:pt>
    <dgm:pt modelId="{872A3714-B39C-484B-97F0-75B4B9091117}" type="sibTrans" cxnId="{99E382B4-3A20-45E8-B673-094E73B3E609}">
      <dgm:prSet/>
      <dgm:spPr/>
      <dgm:t>
        <a:bodyPr/>
        <a:lstStyle/>
        <a:p>
          <a:endParaRPr lang="en-US"/>
        </a:p>
      </dgm:t>
    </dgm:pt>
    <dgm:pt modelId="{243CBC42-A1C9-42C8-AE94-2287EFD60E38}">
      <dgm:prSet/>
      <dgm:spPr/>
      <dgm:t>
        <a:bodyPr/>
        <a:lstStyle/>
        <a:p>
          <a:r>
            <a:rPr lang="en-US" dirty="0"/>
            <a:t>Explain why “EQ” is important at Phillips and today’s business world.</a:t>
          </a:r>
        </a:p>
      </dgm:t>
    </dgm:pt>
    <dgm:pt modelId="{29D3A524-BD22-4A8E-A560-89DBACA3F9A6}" type="parTrans" cxnId="{A76D26B4-2EA7-473A-8C3C-0AB60D651D77}">
      <dgm:prSet/>
      <dgm:spPr/>
      <dgm:t>
        <a:bodyPr/>
        <a:lstStyle/>
        <a:p>
          <a:endParaRPr lang="en-US"/>
        </a:p>
      </dgm:t>
    </dgm:pt>
    <dgm:pt modelId="{ADF66628-C708-4C91-922D-E113768709E6}" type="sibTrans" cxnId="{A76D26B4-2EA7-473A-8C3C-0AB60D651D77}">
      <dgm:prSet/>
      <dgm:spPr/>
      <dgm:t>
        <a:bodyPr/>
        <a:lstStyle/>
        <a:p>
          <a:endParaRPr lang="en-US"/>
        </a:p>
      </dgm:t>
    </dgm:pt>
    <dgm:pt modelId="{8D970383-C464-436A-950C-5C701A2CD10D}">
      <dgm:prSet/>
      <dgm:spPr/>
      <dgm:t>
        <a:bodyPr/>
        <a:lstStyle/>
        <a:p>
          <a:r>
            <a:rPr lang="en-US"/>
            <a:t>Develop knowledge on how to manage EQ when interacting with others.</a:t>
          </a:r>
        </a:p>
      </dgm:t>
    </dgm:pt>
    <dgm:pt modelId="{66799BD2-2316-4F10-8F0C-AE7EF0D334A5}" type="parTrans" cxnId="{AB6C52EA-0107-4CB6-8879-3E932D13B7D2}">
      <dgm:prSet/>
      <dgm:spPr/>
      <dgm:t>
        <a:bodyPr/>
        <a:lstStyle/>
        <a:p>
          <a:endParaRPr lang="en-US"/>
        </a:p>
      </dgm:t>
    </dgm:pt>
    <dgm:pt modelId="{00224C44-C8B7-4219-9270-5EB80ABA4D40}" type="sibTrans" cxnId="{AB6C52EA-0107-4CB6-8879-3E932D13B7D2}">
      <dgm:prSet/>
      <dgm:spPr/>
      <dgm:t>
        <a:bodyPr/>
        <a:lstStyle/>
        <a:p>
          <a:endParaRPr lang="en-US"/>
        </a:p>
      </dgm:t>
    </dgm:pt>
    <dgm:pt modelId="{9D699038-3845-4638-A013-E5EC78C5E432}" type="pres">
      <dgm:prSet presAssocID="{7C3B6775-92B4-42B4-BF7C-E2D77D553180}" presName="root" presStyleCnt="0">
        <dgm:presLayoutVars>
          <dgm:dir/>
          <dgm:resizeHandles val="exact"/>
        </dgm:presLayoutVars>
      </dgm:prSet>
      <dgm:spPr/>
    </dgm:pt>
    <dgm:pt modelId="{05C753EE-61A5-4D14-BCC3-30E5A7229EEE}" type="pres">
      <dgm:prSet presAssocID="{E7CC4BEB-5FFD-4E84-94A9-7E00E60F5E37}" presName="compNode" presStyleCnt="0"/>
      <dgm:spPr/>
    </dgm:pt>
    <dgm:pt modelId="{7CF405A3-3B45-43CD-B25F-307B0223EC60}" type="pres">
      <dgm:prSet presAssocID="{E7CC4BEB-5FFD-4E84-94A9-7E00E60F5E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2A1634B-24BD-4950-B8CE-657E944D3C72}" type="pres">
      <dgm:prSet presAssocID="{E7CC4BEB-5FFD-4E84-94A9-7E00E60F5E37}" presName="iconSpace" presStyleCnt="0"/>
      <dgm:spPr/>
    </dgm:pt>
    <dgm:pt modelId="{84FB640C-235C-48E6-873F-703CC7FCD761}" type="pres">
      <dgm:prSet presAssocID="{E7CC4BEB-5FFD-4E84-94A9-7E00E60F5E37}" presName="parTx" presStyleLbl="revTx" presStyleIdx="0" presStyleCnt="4">
        <dgm:presLayoutVars>
          <dgm:chMax val="0"/>
          <dgm:chPref val="0"/>
        </dgm:presLayoutVars>
      </dgm:prSet>
      <dgm:spPr/>
    </dgm:pt>
    <dgm:pt modelId="{43813C9E-7296-4971-A164-24D6B4994882}" type="pres">
      <dgm:prSet presAssocID="{E7CC4BEB-5FFD-4E84-94A9-7E00E60F5E37}" presName="txSpace" presStyleCnt="0"/>
      <dgm:spPr/>
    </dgm:pt>
    <dgm:pt modelId="{14972556-3BD9-43B9-BD84-1FA33242E8E4}" type="pres">
      <dgm:prSet presAssocID="{E7CC4BEB-5FFD-4E84-94A9-7E00E60F5E37}" presName="desTx" presStyleLbl="revTx" presStyleIdx="1" presStyleCnt="4">
        <dgm:presLayoutVars/>
      </dgm:prSet>
      <dgm:spPr/>
    </dgm:pt>
    <dgm:pt modelId="{E23D1705-4662-4C46-9542-F87D5ABD108E}" type="pres">
      <dgm:prSet presAssocID="{B406195A-123E-49DA-A879-2F78EB76F4F0}" presName="sibTrans" presStyleCnt="0"/>
      <dgm:spPr/>
    </dgm:pt>
    <dgm:pt modelId="{73AE15BF-8CB0-4E38-81F6-35B222ECC9B1}" type="pres">
      <dgm:prSet presAssocID="{1210F30C-5FA4-4E5B-A26D-1841E19079FF}" presName="compNode" presStyleCnt="0"/>
      <dgm:spPr/>
    </dgm:pt>
    <dgm:pt modelId="{B5FAD6D3-927D-4DCE-A813-5C4DCBBC6318}" type="pres">
      <dgm:prSet presAssocID="{1210F30C-5FA4-4E5B-A26D-1841E19079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A2B69A3D-E54A-4E91-9434-3234A2FC01AC}" type="pres">
      <dgm:prSet presAssocID="{1210F30C-5FA4-4E5B-A26D-1841E19079FF}" presName="iconSpace" presStyleCnt="0"/>
      <dgm:spPr/>
    </dgm:pt>
    <dgm:pt modelId="{5E74C233-2647-4A5F-A8B3-43F6A3916026}" type="pres">
      <dgm:prSet presAssocID="{1210F30C-5FA4-4E5B-A26D-1841E19079FF}" presName="parTx" presStyleLbl="revTx" presStyleIdx="2" presStyleCnt="4">
        <dgm:presLayoutVars>
          <dgm:chMax val="0"/>
          <dgm:chPref val="0"/>
        </dgm:presLayoutVars>
      </dgm:prSet>
      <dgm:spPr/>
    </dgm:pt>
    <dgm:pt modelId="{C12827CF-365D-41B3-91AA-6F1CD2FECCCB}" type="pres">
      <dgm:prSet presAssocID="{1210F30C-5FA4-4E5B-A26D-1841E19079FF}" presName="txSpace" presStyleCnt="0"/>
      <dgm:spPr/>
    </dgm:pt>
    <dgm:pt modelId="{8AE82A8C-AD22-40AE-BDAA-A35DD1572372}" type="pres">
      <dgm:prSet presAssocID="{1210F30C-5FA4-4E5B-A26D-1841E19079FF}" presName="desTx" presStyleLbl="revTx" presStyleIdx="3" presStyleCnt="4">
        <dgm:presLayoutVars/>
      </dgm:prSet>
      <dgm:spPr/>
    </dgm:pt>
  </dgm:ptLst>
  <dgm:cxnLst>
    <dgm:cxn modelId="{0DD46001-8685-4E2C-880D-63B2A9A6EEB1}" srcId="{7C3B6775-92B4-42B4-BF7C-E2D77D553180}" destId="{1210F30C-5FA4-4E5B-A26D-1841E19079FF}" srcOrd="1" destOrd="0" parTransId="{03146989-0C22-4087-BAC6-23A8B5D5EB85}" sibTransId="{82AE4B44-5464-4AE6-906A-752594BAFAE1}"/>
    <dgm:cxn modelId="{1E2D5422-DBD4-4FE3-98B5-DE50822F4BA3}" srcId="{E7CC4BEB-5FFD-4E84-94A9-7E00E60F5E37}" destId="{93C6E3F4-833E-46F1-AD97-896C2E7DC589}" srcOrd="0" destOrd="0" parTransId="{F3332FBE-BB9E-4F21-A33C-4AB9288FFD1C}" sibTransId="{0182CF53-FF54-442C-B621-E0BD2BC8CA70}"/>
    <dgm:cxn modelId="{18A71A5E-F116-46BC-BD28-9B98D70AA4AC}" type="presOf" srcId="{243CBC42-A1C9-42C8-AE94-2287EFD60E38}" destId="{8AE82A8C-AD22-40AE-BDAA-A35DD1572372}" srcOrd="0" destOrd="1" presId="urn:microsoft.com/office/officeart/2018/2/layout/IconLabelDescriptionList"/>
    <dgm:cxn modelId="{F682FA60-1F80-4246-8405-C52D662A69E8}" srcId="{7C3B6775-92B4-42B4-BF7C-E2D77D553180}" destId="{E7CC4BEB-5FFD-4E84-94A9-7E00E60F5E37}" srcOrd="0" destOrd="0" parTransId="{FC2E89F7-EA8F-4C19-A39C-A6759588746B}" sibTransId="{B406195A-123E-49DA-A879-2F78EB76F4F0}"/>
    <dgm:cxn modelId="{7E949559-F5C8-46DE-AB3C-34D21FE27440}" type="presOf" srcId="{E7CC4BEB-5FFD-4E84-94A9-7E00E60F5E37}" destId="{84FB640C-235C-48E6-873F-703CC7FCD761}" srcOrd="0" destOrd="0" presId="urn:microsoft.com/office/officeart/2018/2/layout/IconLabelDescriptionList"/>
    <dgm:cxn modelId="{DF899188-FA7E-409A-A897-221839841F0D}" type="presOf" srcId="{5583F549-AB4A-4050-9AA4-35F1AD825515}" destId="{8AE82A8C-AD22-40AE-BDAA-A35DD1572372}" srcOrd="0" destOrd="0" presId="urn:microsoft.com/office/officeart/2018/2/layout/IconLabelDescriptionList"/>
    <dgm:cxn modelId="{A9E2FDA3-2E6F-418F-A3EA-A4EE980793E7}" type="presOf" srcId="{7C3B6775-92B4-42B4-BF7C-E2D77D553180}" destId="{9D699038-3845-4638-A013-E5EC78C5E432}" srcOrd="0" destOrd="0" presId="urn:microsoft.com/office/officeart/2018/2/layout/IconLabelDescriptionList"/>
    <dgm:cxn modelId="{B7DD1EA5-8AC1-4B1A-A2AF-C970147A321A}" type="presOf" srcId="{8D970383-C464-436A-950C-5C701A2CD10D}" destId="{8AE82A8C-AD22-40AE-BDAA-A35DD1572372}" srcOrd="0" destOrd="2" presId="urn:microsoft.com/office/officeart/2018/2/layout/IconLabelDescriptionList"/>
    <dgm:cxn modelId="{3E8F87B3-99BD-49A2-AEA4-E09E51A54D1A}" type="presOf" srcId="{1210F30C-5FA4-4E5B-A26D-1841E19079FF}" destId="{5E74C233-2647-4A5F-A8B3-43F6A3916026}" srcOrd="0" destOrd="0" presId="urn:microsoft.com/office/officeart/2018/2/layout/IconLabelDescriptionList"/>
    <dgm:cxn modelId="{A76D26B4-2EA7-473A-8C3C-0AB60D651D77}" srcId="{1210F30C-5FA4-4E5B-A26D-1841E19079FF}" destId="{243CBC42-A1C9-42C8-AE94-2287EFD60E38}" srcOrd="1" destOrd="0" parTransId="{29D3A524-BD22-4A8E-A560-89DBACA3F9A6}" sibTransId="{ADF66628-C708-4C91-922D-E113768709E6}"/>
    <dgm:cxn modelId="{99E382B4-3A20-45E8-B673-094E73B3E609}" srcId="{1210F30C-5FA4-4E5B-A26D-1841E19079FF}" destId="{5583F549-AB4A-4050-9AA4-35F1AD825515}" srcOrd="0" destOrd="0" parTransId="{71D0F822-56F0-46A9-8C86-EC57450950FB}" sibTransId="{872A3714-B39C-484B-97F0-75B4B9091117}"/>
    <dgm:cxn modelId="{CFF027D1-221C-4BD9-B062-568D31BD003F}" type="presOf" srcId="{93C6E3F4-833E-46F1-AD97-896C2E7DC589}" destId="{14972556-3BD9-43B9-BD84-1FA33242E8E4}" srcOrd="0" destOrd="0" presId="urn:microsoft.com/office/officeart/2018/2/layout/IconLabelDescriptionList"/>
    <dgm:cxn modelId="{AB6C52EA-0107-4CB6-8879-3E932D13B7D2}" srcId="{1210F30C-5FA4-4E5B-A26D-1841E19079FF}" destId="{8D970383-C464-436A-950C-5C701A2CD10D}" srcOrd="2" destOrd="0" parTransId="{66799BD2-2316-4F10-8F0C-AE7EF0D334A5}" sibTransId="{00224C44-C8B7-4219-9270-5EB80ABA4D40}"/>
    <dgm:cxn modelId="{73CB3BCA-EC00-49C4-8C3F-75CA3F495CD3}" type="presParOf" srcId="{9D699038-3845-4638-A013-E5EC78C5E432}" destId="{05C753EE-61A5-4D14-BCC3-30E5A7229EEE}" srcOrd="0" destOrd="0" presId="urn:microsoft.com/office/officeart/2018/2/layout/IconLabelDescriptionList"/>
    <dgm:cxn modelId="{291A610E-739A-4D64-966C-DB19FFAB0709}" type="presParOf" srcId="{05C753EE-61A5-4D14-BCC3-30E5A7229EEE}" destId="{7CF405A3-3B45-43CD-B25F-307B0223EC60}" srcOrd="0" destOrd="0" presId="urn:microsoft.com/office/officeart/2018/2/layout/IconLabelDescriptionList"/>
    <dgm:cxn modelId="{2C68E2CB-6EB2-48FC-AE9B-4E1B0F11C409}" type="presParOf" srcId="{05C753EE-61A5-4D14-BCC3-30E5A7229EEE}" destId="{C2A1634B-24BD-4950-B8CE-657E944D3C72}" srcOrd="1" destOrd="0" presId="urn:microsoft.com/office/officeart/2018/2/layout/IconLabelDescriptionList"/>
    <dgm:cxn modelId="{8795F555-CBBC-42DE-A59F-D6B69144247A}" type="presParOf" srcId="{05C753EE-61A5-4D14-BCC3-30E5A7229EEE}" destId="{84FB640C-235C-48E6-873F-703CC7FCD761}" srcOrd="2" destOrd="0" presId="urn:microsoft.com/office/officeart/2018/2/layout/IconLabelDescriptionList"/>
    <dgm:cxn modelId="{60A248DB-D15A-41DA-B2E9-97976BCA89E2}" type="presParOf" srcId="{05C753EE-61A5-4D14-BCC3-30E5A7229EEE}" destId="{43813C9E-7296-4971-A164-24D6B4994882}" srcOrd="3" destOrd="0" presId="urn:microsoft.com/office/officeart/2018/2/layout/IconLabelDescriptionList"/>
    <dgm:cxn modelId="{14AA7744-EE10-47BB-8D58-CF1472DDDAAE}" type="presParOf" srcId="{05C753EE-61A5-4D14-BCC3-30E5A7229EEE}" destId="{14972556-3BD9-43B9-BD84-1FA33242E8E4}" srcOrd="4" destOrd="0" presId="urn:microsoft.com/office/officeart/2018/2/layout/IconLabelDescriptionList"/>
    <dgm:cxn modelId="{1F9F4E3F-6DEF-49F6-A599-06D0CF1EC3BD}" type="presParOf" srcId="{9D699038-3845-4638-A013-E5EC78C5E432}" destId="{E23D1705-4662-4C46-9542-F87D5ABD108E}" srcOrd="1" destOrd="0" presId="urn:microsoft.com/office/officeart/2018/2/layout/IconLabelDescriptionList"/>
    <dgm:cxn modelId="{95FA195C-E43D-4EF7-953A-9CD14BB0F8C5}" type="presParOf" srcId="{9D699038-3845-4638-A013-E5EC78C5E432}" destId="{73AE15BF-8CB0-4E38-81F6-35B222ECC9B1}" srcOrd="2" destOrd="0" presId="urn:microsoft.com/office/officeart/2018/2/layout/IconLabelDescriptionList"/>
    <dgm:cxn modelId="{40151768-985D-4950-B26F-74797CAAF341}" type="presParOf" srcId="{73AE15BF-8CB0-4E38-81F6-35B222ECC9B1}" destId="{B5FAD6D3-927D-4DCE-A813-5C4DCBBC6318}" srcOrd="0" destOrd="0" presId="urn:microsoft.com/office/officeart/2018/2/layout/IconLabelDescriptionList"/>
    <dgm:cxn modelId="{6E0C0D85-BCA1-434F-816F-91AA7464594F}" type="presParOf" srcId="{73AE15BF-8CB0-4E38-81F6-35B222ECC9B1}" destId="{A2B69A3D-E54A-4E91-9434-3234A2FC01AC}" srcOrd="1" destOrd="0" presId="urn:microsoft.com/office/officeart/2018/2/layout/IconLabelDescriptionList"/>
    <dgm:cxn modelId="{75F48B8F-7B6C-4B39-8FC7-7C78607F8F61}" type="presParOf" srcId="{73AE15BF-8CB0-4E38-81F6-35B222ECC9B1}" destId="{5E74C233-2647-4A5F-A8B3-43F6A3916026}" srcOrd="2" destOrd="0" presId="urn:microsoft.com/office/officeart/2018/2/layout/IconLabelDescriptionList"/>
    <dgm:cxn modelId="{486DD6A7-7611-4C3E-BF0A-810DAE718FA7}" type="presParOf" srcId="{73AE15BF-8CB0-4E38-81F6-35B222ECC9B1}" destId="{C12827CF-365D-41B3-91AA-6F1CD2FECCCB}" srcOrd="3" destOrd="0" presId="urn:microsoft.com/office/officeart/2018/2/layout/IconLabelDescriptionList"/>
    <dgm:cxn modelId="{8CEFBC6A-7BF1-4C8E-A4EA-6F21983FFF2D}" type="presParOf" srcId="{73AE15BF-8CB0-4E38-81F6-35B222ECC9B1}" destId="{8AE82A8C-AD22-40AE-BDAA-A35DD157237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405A3-3B45-43CD-B25F-307B0223EC60}">
      <dsp:nvSpPr>
        <dsp:cNvPr id="0" name=""/>
        <dsp:cNvSpPr/>
      </dsp:nvSpPr>
      <dsp:spPr>
        <a:xfrm>
          <a:off x="5820" y="20727"/>
          <a:ext cx="1436767" cy="14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FB640C-235C-48E6-873F-703CC7FCD761}">
      <dsp:nvSpPr>
        <dsp:cNvPr id="0" name=""/>
        <dsp:cNvSpPr/>
      </dsp:nvSpPr>
      <dsp:spPr>
        <a:xfrm>
          <a:off x="5820" y="1595046"/>
          <a:ext cx="4105049" cy="6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1" kern="1200"/>
            <a:t>Terminal Objective</a:t>
          </a:r>
          <a:endParaRPr lang="en-US" sz="3600" kern="1200"/>
        </a:p>
      </dsp:txBody>
      <dsp:txXfrm>
        <a:off x="5820" y="1595046"/>
        <a:ext cx="4105049" cy="608711"/>
      </dsp:txXfrm>
    </dsp:sp>
    <dsp:sp modelId="{14972556-3BD9-43B9-BD84-1FA33242E8E4}">
      <dsp:nvSpPr>
        <dsp:cNvPr id="0" name=""/>
        <dsp:cNvSpPr/>
      </dsp:nvSpPr>
      <dsp:spPr>
        <a:xfrm>
          <a:off x="5820" y="2275382"/>
          <a:ext cx="4105049" cy="132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Participants will become familiar with EQ theory and how their leadership style relates to EQ.</a:t>
          </a:r>
        </a:p>
      </dsp:txBody>
      <dsp:txXfrm>
        <a:off x="5820" y="2275382"/>
        <a:ext cx="4105049" cy="1326576"/>
      </dsp:txXfrm>
    </dsp:sp>
    <dsp:sp modelId="{B5FAD6D3-927D-4DCE-A813-5C4DCBBC6318}">
      <dsp:nvSpPr>
        <dsp:cNvPr id="0" name=""/>
        <dsp:cNvSpPr/>
      </dsp:nvSpPr>
      <dsp:spPr>
        <a:xfrm>
          <a:off x="4829253" y="20727"/>
          <a:ext cx="1436767" cy="14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74C233-2647-4A5F-A8B3-43F6A3916026}">
      <dsp:nvSpPr>
        <dsp:cNvPr id="0" name=""/>
        <dsp:cNvSpPr/>
      </dsp:nvSpPr>
      <dsp:spPr>
        <a:xfrm>
          <a:off x="4829253" y="1595046"/>
          <a:ext cx="4105049" cy="6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1" kern="1200"/>
            <a:t>Enabling Objectives</a:t>
          </a:r>
          <a:endParaRPr lang="en-US" sz="3600" kern="1200"/>
        </a:p>
      </dsp:txBody>
      <dsp:txXfrm>
        <a:off x="4829253" y="1595046"/>
        <a:ext cx="4105049" cy="608711"/>
      </dsp:txXfrm>
    </dsp:sp>
    <dsp:sp modelId="{8AE82A8C-AD22-40AE-BDAA-A35DD1572372}">
      <dsp:nvSpPr>
        <dsp:cNvPr id="0" name=""/>
        <dsp:cNvSpPr/>
      </dsp:nvSpPr>
      <dsp:spPr>
        <a:xfrm>
          <a:off x="4829253" y="2275382"/>
          <a:ext cx="4105049" cy="132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State the definition of Emotional Intelligence.</a:t>
          </a:r>
        </a:p>
        <a:p>
          <a:pPr marL="0" lvl="0" indent="0" algn="l" defTabSz="755650">
            <a:lnSpc>
              <a:spcPct val="90000"/>
            </a:lnSpc>
            <a:spcBef>
              <a:spcPct val="0"/>
            </a:spcBef>
            <a:spcAft>
              <a:spcPct val="35000"/>
            </a:spcAft>
            <a:buNone/>
          </a:pPr>
          <a:r>
            <a:rPr lang="en-US" sz="1700" kern="1200" dirty="0"/>
            <a:t>Explain why “EQ” is important at Phillips and today’s business world.</a:t>
          </a:r>
        </a:p>
        <a:p>
          <a:pPr marL="0" lvl="0" indent="0" algn="l" defTabSz="755650">
            <a:lnSpc>
              <a:spcPct val="90000"/>
            </a:lnSpc>
            <a:spcBef>
              <a:spcPct val="0"/>
            </a:spcBef>
            <a:spcAft>
              <a:spcPct val="35000"/>
            </a:spcAft>
            <a:buNone/>
          </a:pPr>
          <a:r>
            <a:rPr lang="en-US" sz="1700" kern="1200"/>
            <a:t>Develop knowledge on how to manage EQ when interacting with others.</a:t>
          </a:r>
        </a:p>
      </dsp:txBody>
      <dsp:txXfrm>
        <a:off x="4829253" y="2275382"/>
        <a:ext cx="4105049" cy="132657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697" cy="456888"/>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4754" y="1"/>
            <a:ext cx="2971697" cy="456888"/>
          </a:xfrm>
          <a:prstGeom prst="rect">
            <a:avLst/>
          </a:prstGeom>
        </p:spPr>
        <p:txBody>
          <a:bodyPr vert="horz" lIns="90443" tIns="45222" rIns="90443" bIns="45222" rtlCol="0"/>
          <a:lstStyle>
            <a:lvl1pPr algn="r">
              <a:defRPr sz="1200"/>
            </a:lvl1pPr>
          </a:lstStyle>
          <a:p>
            <a:fld id="{04D21DC5-2FD8-4F60-A146-88AC9985C8C1}" type="datetimeFigureOut">
              <a:rPr lang="en-US" smtClean="0"/>
              <a:t>1/14/2026</a:t>
            </a:fld>
            <a:endParaRPr lang="en-US"/>
          </a:p>
        </p:txBody>
      </p:sp>
      <p:sp>
        <p:nvSpPr>
          <p:cNvPr id="4" name="Footer Placeholder 3"/>
          <p:cNvSpPr>
            <a:spLocks noGrp="1"/>
          </p:cNvSpPr>
          <p:nvPr>
            <p:ph type="ftr" sz="quarter" idx="2"/>
          </p:nvPr>
        </p:nvSpPr>
        <p:spPr>
          <a:xfrm>
            <a:off x="1" y="8685553"/>
            <a:ext cx="2971697" cy="456888"/>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4754" y="8685553"/>
            <a:ext cx="2971697" cy="456888"/>
          </a:xfrm>
          <a:prstGeom prst="rect">
            <a:avLst/>
          </a:prstGeom>
        </p:spPr>
        <p:txBody>
          <a:bodyPr vert="horz" lIns="90443" tIns="45222" rIns="90443" bIns="45222" rtlCol="0" anchor="b"/>
          <a:lstStyle>
            <a:lvl1pPr algn="r">
              <a:defRPr sz="1200"/>
            </a:lvl1pPr>
          </a:lstStyle>
          <a:p>
            <a:fld id="{4DBEC4D8-E822-449A-932D-F93635E08397}" type="slidenum">
              <a:rPr lang="en-US" smtClean="0"/>
              <a:t>‹#›</a:t>
            </a:fld>
            <a:endParaRPr lang="en-US"/>
          </a:p>
        </p:txBody>
      </p:sp>
    </p:spTree>
    <p:extLst>
      <p:ext uri="{BB962C8B-B14F-4D97-AF65-F5344CB8AC3E}">
        <p14:creationId xmlns:p14="http://schemas.microsoft.com/office/powerpoint/2010/main" val="329845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2307" tIns="46153" rIns="92307" bIns="46153" rtlCol="0"/>
          <a:lstStyle>
            <a:lvl1pPr algn="r">
              <a:defRPr sz="1200"/>
            </a:lvl1pPr>
          </a:lstStyle>
          <a:p>
            <a:fld id="{85EE55FB-0AAF-4F62-8405-AD65BC6F9B2B}" type="datetimeFigureOut">
              <a:rPr lang="en-US" smtClean="0"/>
              <a:t>1/14/2026</a:t>
            </a:fld>
            <a:endParaRPr lang="en-US" dirty="0"/>
          </a:p>
        </p:txBody>
      </p:sp>
      <p:sp>
        <p:nvSpPr>
          <p:cNvPr id="4" name="Slide Image Placeholder 3"/>
          <p:cNvSpPr>
            <a:spLocks noGrp="1" noRot="1" noChangeAspect="1"/>
          </p:cNvSpPr>
          <p:nvPr>
            <p:ph type="sldImg" idx="2"/>
          </p:nvPr>
        </p:nvSpPr>
        <p:spPr>
          <a:xfrm>
            <a:off x="344488" y="685800"/>
            <a:ext cx="6169025" cy="34290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2307" tIns="46153" rIns="92307" bIns="46153" rtlCol="0" anchor="b"/>
          <a:lstStyle>
            <a:lvl1pPr algn="r">
              <a:defRPr sz="1200"/>
            </a:lvl1pPr>
          </a:lstStyle>
          <a:p>
            <a:fld id="{B3B46A6A-DC7E-4BF4-B1C2-226E2868A6C0}" type="slidenum">
              <a:rPr lang="en-US" smtClean="0"/>
              <a:t>‹#›</a:t>
            </a:fld>
            <a:endParaRPr lang="en-US" dirty="0"/>
          </a:p>
        </p:txBody>
      </p:sp>
    </p:spTree>
    <p:extLst>
      <p:ext uri="{BB962C8B-B14F-4D97-AF65-F5344CB8AC3E}">
        <p14:creationId xmlns:p14="http://schemas.microsoft.com/office/powerpoint/2010/main" val="1529274690"/>
      </p:ext>
    </p:extLst>
  </p:cSld>
  <p:clrMap bg1="lt1" tx1="dk1" bg2="lt2" tx2="dk2" accent1="accent1" accent2="accent2" accent3="accent3" accent4="accent4" accent5="accent5" accent6="accent6" hlink="hlink" folHlink="folHlink"/>
  <p:notesStyle>
    <a:lvl1pPr marL="0" algn="l" defTabSz="913926" rtl="0" eaLnBrk="1" latinLnBrk="0" hangingPunct="1">
      <a:defRPr sz="1200" kern="1200">
        <a:solidFill>
          <a:schemeClr val="tx1"/>
        </a:solidFill>
        <a:latin typeface="+mn-lt"/>
        <a:ea typeface="+mn-ea"/>
        <a:cs typeface="+mn-cs"/>
      </a:defRPr>
    </a:lvl1pPr>
    <a:lvl2pPr marL="456962" algn="l" defTabSz="913926" rtl="0" eaLnBrk="1" latinLnBrk="0" hangingPunct="1">
      <a:defRPr sz="1200" kern="1200">
        <a:solidFill>
          <a:schemeClr val="tx1"/>
        </a:solidFill>
        <a:latin typeface="+mn-lt"/>
        <a:ea typeface="+mn-ea"/>
        <a:cs typeface="+mn-cs"/>
      </a:defRPr>
    </a:lvl2pPr>
    <a:lvl3pPr marL="913926" algn="l" defTabSz="913926" rtl="0" eaLnBrk="1" latinLnBrk="0" hangingPunct="1">
      <a:defRPr sz="1200" kern="1200">
        <a:solidFill>
          <a:schemeClr val="tx1"/>
        </a:solidFill>
        <a:latin typeface="+mn-lt"/>
        <a:ea typeface="+mn-ea"/>
        <a:cs typeface="+mn-cs"/>
      </a:defRPr>
    </a:lvl3pPr>
    <a:lvl4pPr marL="1370889" algn="l" defTabSz="913926" rtl="0" eaLnBrk="1" latinLnBrk="0" hangingPunct="1">
      <a:defRPr sz="1200" kern="1200">
        <a:solidFill>
          <a:schemeClr val="tx1"/>
        </a:solidFill>
        <a:latin typeface="+mn-lt"/>
        <a:ea typeface="+mn-ea"/>
        <a:cs typeface="+mn-cs"/>
      </a:defRPr>
    </a:lvl4pPr>
    <a:lvl5pPr marL="1827852" algn="l" defTabSz="913926" rtl="0" eaLnBrk="1" latinLnBrk="0" hangingPunct="1">
      <a:defRPr sz="1200" kern="1200">
        <a:solidFill>
          <a:schemeClr val="tx1"/>
        </a:solidFill>
        <a:latin typeface="+mn-lt"/>
        <a:ea typeface="+mn-ea"/>
        <a:cs typeface="+mn-cs"/>
      </a:defRPr>
    </a:lvl5pPr>
    <a:lvl6pPr marL="2284814" algn="l" defTabSz="913926" rtl="0" eaLnBrk="1" latinLnBrk="0" hangingPunct="1">
      <a:defRPr sz="1200" kern="1200">
        <a:solidFill>
          <a:schemeClr val="tx1"/>
        </a:solidFill>
        <a:latin typeface="+mn-lt"/>
        <a:ea typeface="+mn-ea"/>
        <a:cs typeface="+mn-cs"/>
      </a:defRPr>
    </a:lvl6pPr>
    <a:lvl7pPr marL="2741778" algn="l" defTabSz="913926" rtl="0" eaLnBrk="1" latinLnBrk="0" hangingPunct="1">
      <a:defRPr sz="1200" kern="1200">
        <a:solidFill>
          <a:schemeClr val="tx1"/>
        </a:solidFill>
        <a:latin typeface="+mn-lt"/>
        <a:ea typeface="+mn-ea"/>
        <a:cs typeface="+mn-cs"/>
      </a:defRPr>
    </a:lvl7pPr>
    <a:lvl8pPr marL="3198740" algn="l" defTabSz="913926" rtl="0" eaLnBrk="1" latinLnBrk="0" hangingPunct="1">
      <a:defRPr sz="1200" kern="1200">
        <a:solidFill>
          <a:schemeClr val="tx1"/>
        </a:solidFill>
        <a:latin typeface="+mn-lt"/>
        <a:ea typeface="+mn-ea"/>
        <a:cs typeface="+mn-cs"/>
      </a:defRPr>
    </a:lvl8pPr>
    <a:lvl9pPr marL="3655701" algn="l" defTabSz="9139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3964">
              <a:defRPr/>
            </a:pPr>
            <a:fld id="{B3B46A6A-DC7E-4BF4-B1C2-226E2868A6C0}" type="slidenum">
              <a:rPr lang="en-US">
                <a:solidFill>
                  <a:prstClr val="black"/>
                </a:solidFill>
                <a:latin typeface="Calibri"/>
              </a:rPr>
              <a:pPr defTabSz="903964">
                <a:defRPr/>
              </a:pPr>
              <a:t>1</a:t>
            </a:fld>
            <a:endParaRPr lang="en-US" dirty="0">
              <a:solidFill>
                <a:prstClr val="black"/>
              </a:solidFill>
              <a:latin typeface="Calibri"/>
            </a:endParaRPr>
          </a:p>
        </p:txBody>
      </p:sp>
    </p:spTree>
    <p:extLst>
      <p:ext uri="{BB962C8B-B14F-4D97-AF65-F5344CB8AC3E}">
        <p14:creationId xmlns:p14="http://schemas.microsoft.com/office/powerpoint/2010/main" val="212496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Interpersonal</a:t>
            </a:r>
            <a:r>
              <a:rPr lang="en-US" b="1" baseline="0" dirty="0"/>
              <a:t> Relationships</a:t>
            </a:r>
          </a:p>
          <a:p>
            <a:pPr marL="350391" indent="-169545">
              <a:buFont typeface="Arial" panose="020B0604020202020204" pitchFamily="34" charset="0"/>
              <a:buChar char="•"/>
            </a:pPr>
            <a:r>
              <a:rPr lang="en-US" dirty="0"/>
              <a:t>Having the ability to establish and maintain mutually satisfying exchanges that are ‘give’ and ‘take’ where trust and compassion are openly expressed in words</a:t>
            </a:r>
          </a:p>
          <a:p>
            <a:pPr marL="350391" indent="-169545">
              <a:buFont typeface="Arial" panose="020B0604020202020204" pitchFamily="34" charset="0"/>
              <a:buChar char="•"/>
            </a:pPr>
            <a:r>
              <a:rPr lang="en-US" dirty="0"/>
              <a:t>Can generate atmosphere of friendly collegiality that are models of respect, helpfulness and cooperation</a:t>
            </a:r>
          </a:p>
          <a:p>
            <a:pPr marL="350391" indent="-169545">
              <a:buFont typeface="Arial" panose="020B0604020202020204" pitchFamily="34" charset="0"/>
              <a:buChar char="•"/>
            </a:pPr>
            <a:r>
              <a:rPr lang="en-US" dirty="0"/>
              <a:t>Draws others into active, enthusiastic commitment to the collective effort and builds spirit and identity</a:t>
            </a:r>
          </a:p>
          <a:p>
            <a:pPr marL="350391" indent="-169545">
              <a:buFont typeface="Arial" panose="020B0604020202020204" pitchFamily="34" charset="0"/>
              <a:buChar char="•"/>
            </a:pPr>
            <a:r>
              <a:rPr lang="en-US" dirty="0"/>
              <a:t>Spends time forging and cementing close relationships beyond mere work</a:t>
            </a:r>
          </a:p>
          <a:p>
            <a:pPr marL="350391" indent="-169545">
              <a:buFont typeface="Arial" panose="020B0604020202020204" pitchFamily="34" charset="0"/>
              <a:buChar char="•"/>
            </a:pPr>
            <a:r>
              <a:rPr lang="en-US" dirty="0"/>
              <a:t>Monitors worker satisfaction carefully to ensure each person gets what he needs</a:t>
            </a:r>
          </a:p>
          <a:p>
            <a:pPr marL="350391" indent="-169545">
              <a:buFont typeface="Arial" panose="020B0604020202020204" pitchFamily="34" charset="0"/>
              <a:buChar char="•"/>
            </a:pPr>
            <a:r>
              <a:rPr lang="en-US" dirty="0"/>
              <a:t>Makes herself available</a:t>
            </a:r>
          </a:p>
          <a:p>
            <a:pPr marL="350391" indent="-169545">
              <a:buFont typeface="Arial" panose="020B0604020202020204" pitchFamily="34" charset="0"/>
              <a:buChar char="•"/>
            </a:pPr>
            <a:r>
              <a:rPr lang="en-US" dirty="0"/>
              <a:t>Is politically astute, able to detect crucial social networks and read key power relationships</a:t>
            </a:r>
          </a:p>
          <a:p>
            <a:pPr marL="350391" indent="-169545">
              <a:buFont typeface="Arial" panose="020B0604020202020204" pitchFamily="34" charset="0"/>
              <a:buChar char="•"/>
            </a:pPr>
            <a:r>
              <a:rPr lang="en-US" dirty="0"/>
              <a:t>Is able  to understand the political forces at work in the organization as well as the guiding values and unspoken rules that operate in the group</a:t>
            </a:r>
          </a:p>
          <a:p>
            <a:r>
              <a:rPr lang="en-US" b="1" dirty="0"/>
              <a:t>Empathy</a:t>
            </a:r>
            <a:r>
              <a:rPr lang="en-US" b="1" baseline="0" dirty="0"/>
              <a:t> </a:t>
            </a:r>
          </a:p>
          <a:p>
            <a:pPr marL="350391" indent="-169545">
              <a:buFont typeface="Arial" panose="020B0604020202020204" pitchFamily="34" charset="0"/>
              <a:buChar char="•"/>
            </a:pPr>
            <a:r>
              <a:rPr lang="en-US" dirty="0"/>
              <a:t>Has ability to be aware of, understand, and appreciate the feelings and thoughts of others</a:t>
            </a:r>
          </a:p>
          <a:p>
            <a:pPr marL="350391" indent="-169545">
              <a:buFont typeface="Arial" panose="020B0604020202020204" pitchFamily="34" charset="0"/>
              <a:buChar char="•"/>
            </a:pPr>
            <a:r>
              <a:rPr lang="en-US" dirty="0"/>
              <a:t>Has ability to attune to a wide range of emotional signals</a:t>
            </a:r>
          </a:p>
          <a:p>
            <a:pPr marL="350391" indent="-169545">
              <a:buFont typeface="Arial" panose="020B0604020202020204" pitchFamily="34" charset="0"/>
              <a:buChar char="•"/>
            </a:pPr>
            <a:r>
              <a:rPr lang="en-US" dirty="0"/>
              <a:t>Can sense the felt but unspoken emotions of a person or group</a:t>
            </a:r>
          </a:p>
          <a:p>
            <a:pPr marL="350391" indent="-169545">
              <a:buFont typeface="Arial" panose="020B0604020202020204" pitchFamily="34" charset="0"/>
              <a:buChar char="•"/>
            </a:pPr>
            <a:r>
              <a:rPr lang="en-US" dirty="0"/>
              <a:t>Listens attentively and can grasp the another person’s perspective</a:t>
            </a:r>
          </a:p>
          <a:p>
            <a:pPr marL="350391" indent="-169545">
              <a:buFont typeface="Arial" panose="020B0604020202020204" pitchFamily="34" charset="0"/>
              <a:buChar char="•"/>
            </a:pPr>
            <a:r>
              <a:rPr lang="en-US" dirty="0"/>
              <a:t>Gets along well with people from diverse backgrounds or from other cultures</a:t>
            </a:r>
          </a:p>
          <a:p>
            <a:r>
              <a:rPr lang="en-US" b="1" dirty="0"/>
              <a:t>Social</a:t>
            </a:r>
            <a:r>
              <a:rPr lang="en-US" b="1" baseline="0" dirty="0"/>
              <a:t> Responsibility</a:t>
            </a:r>
          </a:p>
          <a:p>
            <a:pPr marL="350391" indent="-169545">
              <a:buFont typeface="Arial" panose="020B0604020202020204" pitchFamily="34" charset="0"/>
              <a:buChar char="•"/>
            </a:pPr>
            <a:r>
              <a:rPr lang="en-US" dirty="0"/>
              <a:t>Has willingness to contribute to society, social group and welfare of others </a:t>
            </a:r>
          </a:p>
          <a:p>
            <a:pPr marL="350391" indent="-169545">
              <a:buFont typeface="Arial" panose="020B0604020202020204" pitchFamily="34" charset="0"/>
              <a:buChar char="•"/>
            </a:pPr>
            <a:r>
              <a:rPr lang="en-US" dirty="0"/>
              <a:t>Acting in a responsible manner even if it doesn’t benefit  you personally.</a:t>
            </a:r>
          </a:p>
          <a:p>
            <a:pPr marL="350391" indent="-169545">
              <a:buFont typeface="Arial" panose="020B0604020202020204" pitchFamily="34" charset="0"/>
              <a:buChar char="•"/>
            </a:pPr>
            <a:r>
              <a:rPr lang="en-US" dirty="0"/>
              <a:t>Upholds social rules; </a:t>
            </a:r>
          </a:p>
          <a:p>
            <a:pPr marL="350391" indent="-169545">
              <a:buFont typeface="Arial" panose="020B0604020202020204" pitchFamily="34" charset="0"/>
              <a:buChar char="•"/>
            </a:pPr>
            <a:r>
              <a:rPr lang="en-US" dirty="0"/>
              <a:t>Acts IAW your conscience</a:t>
            </a:r>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10</a:t>
            </a:fld>
            <a:endParaRPr lang="en-US" dirty="0"/>
          </a:p>
        </p:txBody>
      </p:sp>
    </p:spTree>
    <p:extLst>
      <p:ext uri="{BB962C8B-B14F-4D97-AF65-F5344CB8AC3E}">
        <p14:creationId xmlns:p14="http://schemas.microsoft.com/office/powerpoint/2010/main" val="226221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46A6A-DC7E-4BF4-B1C2-226E2868A6C0}" type="slidenum">
              <a:rPr lang="en-US" smtClean="0"/>
              <a:t>11</a:t>
            </a:fld>
            <a:endParaRPr lang="en-US" dirty="0"/>
          </a:p>
        </p:txBody>
      </p:sp>
    </p:spTree>
    <p:extLst>
      <p:ext uri="{BB962C8B-B14F-4D97-AF65-F5344CB8AC3E}">
        <p14:creationId xmlns:p14="http://schemas.microsoft.com/office/powerpoint/2010/main" val="401701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46A6A-DC7E-4BF4-B1C2-226E2868A6C0}" type="slidenum">
              <a:rPr lang="en-US" smtClean="0"/>
              <a:t>12</a:t>
            </a:fld>
            <a:endParaRPr lang="en-US" dirty="0"/>
          </a:p>
        </p:txBody>
      </p:sp>
    </p:spTree>
    <p:extLst>
      <p:ext uri="{BB962C8B-B14F-4D97-AF65-F5344CB8AC3E}">
        <p14:creationId xmlns:p14="http://schemas.microsoft.com/office/powerpoint/2010/main" val="329313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13</a:t>
            </a:fld>
            <a:endParaRPr lang="en-US" dirty="0"/>
          </a:p>
        </p:txBody>
      </p:sp>
    </p:spTree>
    <p:extLst>
      <p:ext uri="{BB962C8B-B14F-4D97-AF65-F5344CB8AC3E}">
        <p14:creationId xmlns:p14="http://schemas.microsoft.com/office/powerpoint/2010/main" val="109277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14</a:t>
            </a:fld>
            <a:endParaRPr lang="en-US" dirty="0"/>
          </a:p>
        </p:txBody>
      </p:sp>
    </p:spTree>
    <p:extLst>
      <p:ext uri="{BB962C8B-B14F-4D97-AF65-F5344CB8AC3E}">
        <p14:creationId xmlns:p14="http://schemas.microsoft.com/office/powerpoint/2010/main" val="747138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15</a:t>
            </a:fld>
            <a:endParaRPr lang="en-US" dirty="0"/>
          </a:p>
        </p:txBody>
      </p:sp>
    </p:spTree>
    <p:extLst>
      <p:ext uri="{BB962C8B-B14F-4D97-AF65-F5344CB8AC3E}">
        <p14:creationId xmlns:p14="http://schemas.microsoft.com/office/powerpoint/2010/main" val="156409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Reality</a:t>
            </a:r>
            <a:r>
              <a:rPr lang="en-US" b="1" baseline="0" dirty="0"/>
              <a:t> testing</a:t>
            </a:r>
          </a:p>
          <a:p>
            <a:pPr marL="350391" indent="-169545">
              <a:buFont typeface="Arial" panose="020B0604020202020204" pitchFamily="34" charset="0"/>
              <a:buChar char="•"/>
            </a:pPr>
            <a:r>
              <a:rPr lang="en-US" dirty="0"/>
              <a:t>Has ability to be objective and authenticate ideas and thoughts</a:t>
            </a:r>
          </a:p>
          <a:p>
            <a:pPr marL="350391" indent="-169545">
              <a:buFont typeface="Arial" panose="020B0604020202020204" pitchFamily="34" charset="0"/>
              <a:buChar char="•"/>
            </a:pPr>
            <a:r>
              <a:rPr lang="en-US" dirty="0"/>
              <a:t>Maintains a focus on the outside world , never burying head in the sand</a:t>
            </a:r>
          </a:p>
          <a:p>
            <a:pPr marL="350391" indent="-169545">
              <a:buFont typeface="Arial" panose="020B0604020202020204" pitchFamily="34" charset="0"/>
              <a:buChar char="•"/>
            </a:pPr>
            <a:r>
              <a:rPr lang="en-US" dirty="0"/>
              <a:t>Doesn’t make a mountain out of a molehill</a:t>
            </a:r>
          </a:p>
          <a:p>
            <a:pPr marL="350391" indent="-169545">
              <a:buFont typeface="Arial" panose="020B0604020202020204" pitchFamily="34" charset="0"/>
              <a:buChar char="•"/>
            </a:pPr>
            <a:r>
              <a:rPr lang="en-US" dirty="0"/>
              <a:t>Is quick to recognize where problems exists and, also, where opportunities exist</a:t>
            </a:r>
          </a:p>
          <a:p>
            <a:r>
              <a:rPr lang="en-US" b="1" baseline="0" dirty="0"/>
              <a:t>Problem solving</a:t>
            </a:r>
          </a:p>
          <a:p>
            <a:pPr marL="350391" indent="-169545">
              <a:buFont typeface="Arial" panose="020B0604020202020204" pitchFamily="34" charset="0"/>
              <a:buChar char="•"/>
            </a:pPr>
            <a:r>
              <a:rPr lang="en-US" dirty="0"/>
              <a:t>Has ability to find solutions to problems and to avoid emotions interfering with quality decision making</a:t>
            </a:r>
          </a:p>
          <a:p>
            <a:pPr marL="350391" indent="-169545">
              <a:buFont typeface="Arial" panose="020B0604020202020204" pitchFamily="34" charset="0"/>
              <a:buChar char="•"/>
            </a:pPr>
            <a:r>
              <a:rPr lang="en-US" dirty="0"/>
              <a:t>Is disciplined</a:t>
            </a:r>
          </a:p>
          <a:p>
            <a:pPr marL="350391" indent="-169545">
              <a:buFont typeface="Arial" panose="020B0604020202020204" pitchFamily="34" charset="0"/>
              <a:buChar char="•"/>
            </a:pPr>
            <a:r>
              <a:rPr lang="en-US" dirty="0"/>
              <a:t>Comes with a solution instead of handing over another problem</a:t>
            </a:r>
          </a:p>
          <a:p>
            <a:pPr marL="350391" indent="-169545">
              <a:buFont typeface="Arial" panose="020B0604020202020204" pitchFamily="34" charset="0"/>
              <a:buChar char="•"/>
            </a:pPr>
            <a:r>
              <a:rPr lang="en-US" dirty="0"/>
              <a:t>Brings innovation and intuition to the situation</a:t>
            </a:r>
            <a:endParaRPr lang="en-US" b="1" dirty="0"/>
          </a:p>
          <a:p>
            <a:pPr eaLnBrk="1" hangingPunct="1">
              <a:lnSpc>
                <a:spcPct val="90000"/>
              </a:lnSpc>
              <a:buFontTx/>
              <a:buNone/>
            </a:pPr>
            <a:r>
              <a:rPr lang="en-US" b="1" baseline="0" dirty="0"/>
              <a:t>Impulse control – </a:t>
            </a:r>
            <a:r>
              <a:rPr lang="en-US" b="1" i="1" baseline="0" dirty="0"/>
              <a:t>THE HARDEST OF THE 15 to CHANGE</a:t>
            </a:r>
          </a:p>
          <a:p>
            <a:pPr marL="350391" indent="-169545">
              <a:lnSpc>
                <a:spcPct val="90000"/>
              </a:lnSpc>
              <a:buFont typeface="Arial" panose="020B0604020202020204" pitchFamily="34" charset="0"/>
              <a:buChar char="•"/>
            </a:pPr>
            <a:r>
              <a:rPr lang="en-US" b="0" baseline="0" dirty="0"/>
              <a:t>Has the ability to resist or delay an impulse or temptation to act</a:t>
            </a:r>
          </a:p>
          <a:p>
            <a:pPr marL="350391" indent="-169545">
              <a:lnSpc>
                <a:spcPct val="90000"/>
              </a:lnSpc>
              <a:buFont typeface="Arial" panose="020B0604020202020204" pitchFamily="34" charset="0"/>
              <a:buChar char="•"/>
            </a:pPr>
            <a:r>
              <a:rPr lang="en-US" b="0" baseline="0" dirty="0"/>
              <a:t>M</a:t>
            </a:r>
            <a:r>
              <a:rPr lang="en-US" dirty="0"/>
              <a:t>anages disturbing emotions and impulses or channels them in useful ways</a:t>
            </a:r>
          </a:p>
          <a:p>
            <a:pPr marL="350391" indent="-169545">
              <a:lnSpc>
                <a:spcPct val="90000"/>
              </a:lnSpc>
              <a:buFont typeface="Arial" panose="020B0604020202020204" pitchFamily="34" charset="0"/>
              <a:buChar char="•"/>
            </a:pPr>
            <a:r>
              <a:rPr lang="en-US" dirty="0"/>
              <a:t>Stays calm and clear-headed under stress or during a crisis</a:t>
            </a:r>
          </a:p>
          <a:p>
            <a:pPr marL="350391" indent="-169545">
              <a:lnSpc>
                <a:spcPct val="90000"/>
              </a:lnSpc>
              <a:buFont typeface="Arial" panose="020B0604020202020204" pitchFamily="34" charset="0"/>
              <a:buChar char="•"/>
            </a:pPr>
            <a:r>
              <a:rPr lang="en-US" dirty="0"/>
              <a:t>Remains unflappable in trying situations – maintains accountability</a:t>
            </a:r>
          </a:p>
          <a:p>
            <a:pPr marL="350391" indent="-169545">
              <a:lnSpc>
                <a:spcPct val="90000"/>
              </a:lnSpc>
              <a:buFont typeface="Arial" panose="020B0604020202020204" pitchFamily="34" charset="0"/>
              <a:buChar char="•"/>
            </a:pPr>
            <a:r>
              <a:rPr lang="en-US" dirty="0"/>
              <a:t>Avoids being hostile, aggressive, angry or irresponsible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16</a:t>
            </a:fld>
            <a:endParaRPr lang="en-US" dirty="0"/>
          </a:p>
        </p:txBody>
      </p:sp>
    </p:spTree>
    <p:extLst>
      <p:ext uri="{BB962C8B-B14F-4D97-AF65-F5344CB8AC3E}">
        <p14:creationId xmlns:p14="http://schemas.microsoft.com/office/powerpoint/2010/main" val="171690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17</a:t>
            </a:fld>
            <a:endParaRPr lang="en-US" dirty="0"/>
          </a:p>
        </p:txBody>
      </p:sp>
    </p:spTree>
    <p:extLst>
      <p:ext uri="{BB962C8B-B14F-4D97-AF65-F5344CB8AC3E}">
        <p14:creationId xmlns:p14="http://schemas.microsoft.com/office/powerpoint/2010/main" val="40179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18</a:t>
            </a:fld>
            <a:endParaRPr lang="en-US" dirty="0"/>
          </a:p>
        </p:txBody>
      </p:sp>
    </p:spTree>
    <p:extLst>
      <p:ext uri="{BB962C8B-B14F-4D97-AF65-F5344CB8AC3E}">
        <p14:creationId xmlns:p14="http://schemas.microsoft.com/office/powerpoint/2010/main" val="200139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19</a:t>
            </a:fld>
            <a:endParaRPr lang="en-US" dirty="0"/>
          </a:p>
        </p:txBody>
      </p:sp>
    </p:spTree>
    <p:extLst>
      <p:ext uri="{BB962C8B-B14F-4D97-AF65-F5344CB8AC3E}">
        <p14:creationId xmlns:p14="http://schemas.microsoft.com/office/powerpoint/2010/main" val="126147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a:t>
            </a:fld>
            <a:endParaRPr lang="en-US" dirty="0"/>
          </a:p>
        </p:txBody>
      </p:sp>
    </p:spTree>
    <p:extLst>
      <p:ext uri="{BB962C8B-B14F-4D97-AF65-F5344CB8AC3E}">
        <p14:creationId xmlns:p14="http://schemas.microsoft.com/office/powerpoint/2010/main" val="276931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20</a:t>
            </a:fld>
            <a:endParaRPr lang="en-US" dirty="0"/>
          </a:p>
        </p:txBody>
      </p:sp>
    </p:spTree>
    <p:extLst>
      <p:ext uri="{BB962C8B-B14F-4D97-AF65-F5344CB8AC3E}">
        <p14:creationId xmlns:p14="http://schemas.microsoft.com/office/powerpoint/2010/main" val="165294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21</a:t>
            </a:fld>
            <a:endParaRPr lang="en-US" dirty="0"/>
          </a:p>
        </p:txBody>
      </p:sp>
    </p:spTree>
    <p:extLst>
      <p:ext uri="{BB962C8B-B14F-4D97-AF65-F5344CB8AC3E}">
        <p14:creationId xmlns:p14="http://schemas.microsoft.com/office/powerpoint/2010/main" val="1872376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b="1" dirty="0"/>
              <a:t>Flexibility</a:t>
            </a:r>
          </a:p>
          <a:p>
            <a:pPr marL="350391" indent="-169545">
              <a:lnSpc>
                <a:spcPct val="90000"/>
              </a:lnSpc>
              <a:buFont typeface="Arial" panose="020B0604020202020204" pitchFamily="34" charset="0"/>
              <a:buChar char="•"/>
            </a:pPr>
            <a:r>
              <a:rPr lang="en-US" dirty="0"/>
              <a:t>Has ability to adjust emotions, thoughts and behavior to changing conditions and situations</a:t>
            </a:r>
          </a:p>
          <a:p>
            <a:pPr marL="350391" indent="-169545">
              <a:lnSpc>
                <a:spcPct val="90000"/>
              </a:lnSpc>
              <a:buFont typeface="Arial" panose="020B0604020202020204" pitchFamily="34" charset="0"/>
              <a:buChar char="•"/>
            </a:pPr>
            <a:r>
              <a:rPr lang="en-US" dirty="0"/>
              <a:t>Recognizes need for change, challenges the status quo, and champions a new order</a:t>
            </a:r>
          </a:p>
          <a:p>
            <a:pPr marL="350391" indent="-169545">
              <a:lnSpc>
                <a:spcPct val="90000"/>
              </a:lnSpc>
              <a:buFont typeface="Arial" panose="020B0604020202020204" pitchFamily="34" charset="0"/>
              <a:buChar char="•"/>
            </a:pPr>
            <a:r>
              <a:rPr lang="en-US" dirty="0"/>
              <a:t>Has strong change advocates in the face of opposition, makes compelling arguments</a:t>
            </a:r>
          </a:p>
          <a:p>
            <a:pPr marL="350391" indent="-169545">
              <a:lnSpc>
                <a:spcPct val="90000"/>
              </a:lnSpc>
              <a:buFont typeface="Arial" panose="020B0604020202020204" pitchFamily="34" charset="0"/>
              <a:buChar char="•"/>
            </a:pPr>
            <a:r>
              <a:rPr lang="en-US" dirty="0"/>
              <a:t>Finds practical ways to overcome  barriers  (adapt and overcome)</a:t>
            </a:r>
          </a:p>
          <a:p>
            <a:pPr marL="350391" indent="-169545">
              <a:lnSpc>
                <a:spcPct val="90000"/>
              </a:lnSpc>
              <a:buFont typeface="Arial" panose="020B0604020202020204" pitchFamily="34" charset="0"/>
              <a:buChar char="•"/>
            </a:pPr>
            <a:r>
              <a:rPr lang="en-US" dirty="0"/>
              <a:t>Knows that flexible people are agile, synergistic, and capable of reacting soundly to change</a:t>
            </a:r>
          </a:p>
          <a:p>
            <a:pPr marL="350391" indent="-169545">
              <a:lnSpc>
                <a:spcPct val="90000"/>
              </a:lnSpc>
              <a:buFont typeface="Arial" panose="020B0604020202020204" pitchFamily="34" charset="0"/>
              <a:buChar char="•"/>
            </a:pPr>
            <a:r>
              <a:rPr lang="en-US" dirty="0"/>
              <a:t>Can juggle multiple demands without losing focus or energy</a:t>
            </a:r>
          </a:p>
          <a:p>
            <a:pPr marL="350391" indent="-169545">
              <a:lnSpc>
                <a:spcPct val="90000"/>
              </a:lnSpc>
              <a:buFont typeface="Arial" panose="020B0604020202020204" pitchFamily="34" charset="0"/>
              <a:buChar char="•"/>
            </a:pPr>
            <a:r>
              <a:rPr lang="en-US" dirty="0"/>
              <a:t>Is comfortable with ambiguities of the organization and is flexible in adapting to new challenges</a:t>
            </a:r>
          </a:p>
          <a:p>
            <a:pPr eaLnBrk="1" hangingPunct="1">
              <a:lnSpc>
                <a:spcPct val="90000"/>
              </a:lnSpc>
              <a:buFontTx/>
              <a:buNone/>
            </a:pPr>
            <a:r>
              <a:rPr lang="en-US" b="1" dirty="0"/>
              <a:t>Stress tolerance</a:t>
            </a:r>
          </a:p>
          <a:p>
            <a:pPr marL="350391" indent="-169545">
              <a:lnSpc>
                <a:spcPct val="90000"/>
              </a:lnSpc>
              <a:buFont typeface="Arial" panose="020B0604020202020204" pitchFamily="34" charset="0"/>
              <a:buChar char="•"/>
            </a:pPr>
            <a:r>
              <a:rPr lang="en-US" dirty="0"/>
              <a:t>Has the ability to withstand adverse events without developing physical or emotional symptoms</a:t>
            </a:r>
          </a:p>
          <a:p>
            <a:pPr marL="350391" indent="-169545">
              <a:lnSpc>
                <a:spcPct val="90000"/>
              </a:lnSpc>
              <a:buFont typeface="Arial" panose="020B0604020202020204" pitchFamily="34" charset="0"/>
              <a:buChar char="•"/>
            </a:pPr>
            <a:r>
              <a:rPr lang="en-US" dirty="0"/>
              <a:t>Choose action to deal with stress</a:t>
            </a:r>
          </a:p>
          <a:p>
            <a:pPr marL="350391" indent="-169545">
              <a:lnSpc>
                <a:spcPct val="90000"/>
              </a:lnSpc>
              <a:buFont typeface="Arial" panose="020B0604020202020204" pitchFamily="34" charset="0"/>
              <a:buChar char="•"/>
            </a:pPr>
            <a:r>
              <a:rPr lang="en-US" dirty="0"/>
              <a:t>Manages disturbing emotions and impulses then channels them in useful ways</a:t>
            </a:r>
          </a:p>
          <a:p>
            <a:pPr marL="350391" indent="-169545">
              <a:lnSpc>
                <a:spcPct val="90000"/>
              </a:lnSpc>
              <a:buFont typeface="Arial" panose="020B0604020202020204" pitchFamily="34" charset="0"/>
              <a:buChar char="•"/>
            </a:pPr>
            <a:r>
              <a:rPr lang="en-US" dirty="0"/>
              <a:t>Stays calm and clear-headed under stress or during a crisis while maintaining accountability (during plant events, I learned to put my hands in my pockets and take a few breaths before doing anything – forced a quick relax)</a:t>
            </a:r>
          </a:p>
          <a:p>
            <a:pPr eaLnBrk="1" hangingPunct="1">
              <a:lnSpc>
                <a:spcPct val="90000"/>
              </a:lnSpc>
              <a:buFontTx/>
              <a:buNone/>
            </a:pPr>
            <a:r>
              <a:rPr lang="en-US" b="1" dirty="0"/>
              <a:t>Optimism</a:t>
            </a:r>
          </a:p>
          <a:p>
            <a:pPr marL="350391" indent="-169545">
              <a:lnSpc>
                <a:spcPct val="90000"/>
              </a:lnSpc>
              <a:buFont typeface="Arial" panose="020B0604020202020204" pitchFamily="34" charset="0"/>
              <a:buChar char="•"/>
            </a:pPr>
            <a:r>
              <a:rPr lang="en-US" dirty="0"/>
              <a:t>Look at the brighter side of life and maintain a positive outlook, remaining hopeful and resilient.  </a:t>
            </a:r>
          </a:p>
          <a:p>
            <a:pPr marL="350391" indent="-169545">
              <a:lnSpc>
                <a:spcPct val="90000"/>
              </a:lnSpc>
              <a:buFont typeface="Arial" panose="020B0604020202020204" pitchFamily="34" charset="0"/>
              <a:buChar char="•"/>
            </a:pPr>
            <a:r>
              <a:rPr lang="en-US" dirty="0"/>
              <a:t>Rolls with the punches, sees opportunities instead of threats.</a:t>
            </a:r>
          </a:p>
          <a:p>
            <a:pPr marL="350391" indent="-169545">
              <a:lnSpc>
                <a:spcPct val="90000"/>
              </a:lnSpc>
              <a:buFont typeface="Arial" panose="020B0604020202020204" pitchFamily="34" charset="0"/>
              <a:buChar char="•"/>
            </a:pPr>
            <a:r>
              <a:rPr lang="en-US" dirty="0"/>
              <a:t>Sees others positively, expects the best of people, positive outlook enables them to expect future changes will be for the better.</a:t>
            </a:r>
            <a:endParaRPr lang="en-US" altLang="en-US"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22</a:t>
            </a:fld>
            <a:endParaRPr lang="en-US" dirty="0"/>
          </a:p>
        </p:txBody>
      </p:sp>
    </p:spTree>
    <p:extLst>
      <p:ext uri="{BB962C8B-B14F-4D97-AF65-F5344CB8AC3E}">
        <p14:creationId xmlns:p14="http://schemas.microsoft.com/office/powerpoint/2010/main" val="3538128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23</a:t>
            </a:fld>
            <a:endParaRPr lang="en-US" dirty="0"/>
          </a:p>
        </p:txBody>
      </p:sp>
    </p:spTree>
    <p:extLst>
      <p:ext uri="{BB962C8B-B14F-4D97-AF65-F5344CB8AC3E}">
        <p14:creationId xmlns:p14="http://schemas.microsoft.com/office/powerpoint/2010/main" val="131239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24</a:t>
            </a:fld>
            <a:endParaRPr lang="en-US" dirty="0"/>
          </a:p>
        </p:txBody>
      </p:sp>
    </p:spTree>
    <p:extLst>
      <p:ext uri="{BB962C8B-B14F-4D97-AF65-F5344CB8AC3E}">
        <p14:creationId xmlns:p14="http://schemas.microsoft.com/office/powerpoint/2010/main" val="141423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25</a:t>
            </a:fld>
            <a:endParaRPr lang="en-US" dirty="0"/>
          </a:p>
        </p:txBody>
      </p:sp>
    </p:spTree>
    <p:extLst>
      <p:ext uri="{BB962C8B-B14F-4D97-AF65-F5344CB8AC3E}">
        <p14:creationId xmlns:p14="http://schemas.microsoft.com/office/powerpoint/2010/main" val="4077126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26</a:t>
            </a:fld>
            <a:endParaRPr lang="en-US" dirty="0"/>
          </a:p>
        </p:txBody>
      </p:sp>
    </p:spTree>
    <p:extLst>
      <p:ext uri="{BB962C8B-B14F-4D97-AF65-F5344CB8AC3E}">
        <p14:creationId xmlns:p14="http://schemas.microsoft.com/office/powerpoint/2010/main" val="1647368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27</a:t>
            </a:fld>
            <a:endParaRPr lang="en-US" dirty="0"/>
          </a:p>
        </p:txBody>
      </p:sp>
    </p:spTree>
    <p:extLst>
      <p:ext uri="{BB962C8B-B14F-4D97-AF65-F5344CB8AC3E}">
        <p14:creationId xmlns:p14="http://schemas.microsoft.com/office/powerpoint/2010/main" val="2868365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B46A6A-DC7E-4BF4-B1C2-226E2868A6C0}" type="slidenum">
              <a:rPr lang="en-US" smtClean="0"/>
              <a:t>28</a:t>
            </a:fld>
            <a:endParaRPr lang="en-US" dirty="0"/>
          </a:p>
        </p:txBody>
      </p:sp>
    </p:spTree>
    <p:extLst>
      <p:ext uri="{BB962C8B-B14F-4D97-AF65-F5344CB8AC3E}">
        <p14:creationId xmlns:p14="http://schemas.microsoft.com/office/powerpoint/2010/main" val="370225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participants into two groups.</a:t>
            </a:r>
          </a:p>
          <a:p>
            <a:endParaRPr lang="en-US" dirty="0"/>
          </a:p>
          <a:p>
            <a:r>
              <a:rPr lang="en-US" dirty="0"/>
              <a:t>One group will list the traits of the best boss they have had.</a:t>
            </a:r>
          </a:p>
          <a:p>
            <a:r>
              <a:rPr lang="en-US" dirty="0"/>
              <a:t>The other group will list the traits of the worst boss they have had.</a:t>
            </a:r>
          </a:p>
          <a:p>
            <a:endParaRPr lang="en-US" dirty="0"/>
          </a:p>
          <a:p>
            <a:r>
              <a:rPr lang="en-US" dirty="0"/>
              <a:t>After the given time, they will come back together and read out what they discussed in their groups.</a:t>
            </a:r>
          </a:p>
          <a:p>
            <a:endParaRPr lang="en-US" dirty="0"/>
          </a:p>
          <a:p>
            <a:r>
              <a:rPr lang="en-US" dirty="0"/>
              <a:t>Each group will need to whiteboard this exercise.</a:t>
            </a:r>
          </a:p>
        </p:txBody>
      </p:sp>
      <p:sp>
        <p:nvSpPr>
          <p:cNvPr id="4" name="Slide Number Placeholder 3"/>
          <p:cNvSpPr>
            <a:spLocks noGrp="1"/>
          </p:cNvSpPr>
          <p:nvPr>
            <p:ph type="sldNum" sz="quarter" idx="5"/>
          </p:nvPr>
        </p:nvSpPr>
        <p:spPr/>
        <p:txBody>
          <a:bodyPr/>
          <a:lstStyle/>
          <a:p>
            <a:fld id="{B3B46A6A-DC7E-4BF4-B1C2-226E2868A6C0}" type="slidenum">
              <a:rPr lang="en-US" smtClean="0"/>
              <a:t>3</a:t>
            </a:fld>
            <a:endParaRPr lang="en-US" dirty="0"/>
          </a:p>
        </p:txBody>
      </p:sp>
    </p:spTree>
    <p:extLst>
      <p:ext uri="{BB962C8B-B14F-4D97-AF65-F5344CB8AC3E}">
        <p14:creationId xmlns:p14="http://schemas.microsoft.com/office/powerpoint/2010/main" val="32191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a different way, Daniel Goleman defined it as:  </a:t>
            </a:r>
          </a:p>
          <a:p>
            <a:r>
              <a:rPr lang="en-US" sz="1100" dirty="0"/>
              <a:t>A set of abilities such as being able to motivate oneself and persist in the face of frustrations; to control impulses and delay gratification; to regulate one’s moods and keep distress from swamping the ability to think; to emphasize and to hope.</a:t>
            </a:r>
          </a:p>
          <a:p>
            <a:endParaRPr lang="en-US" sz="1100" dirty="0"/>
          </a:p>
          <a:p>
            <a:r>
              <a:rPr lang="en-US" sz="1000" dirty="0"/>
              <a:t>It gives a person a set of perspectives and behaviors that allows you to navigate your way through the complex world of emotions and interpersonal challenges.</a:t>
            </a:r>
          </a:p>
          <a:p>
            <a:endParaRPr lang="en-US" sz="800" dirty="0"/>
          </a:p>
          <a:p>
            <a:r>
              <a:rPr lang="en-US" sz="1000" dirty="0"/>
              <a:t>The term, “Emotional Intelligence,” was first created in 1990 by two psychologists, John Meyer of the University of New Hampshire and  Peter Salovey of Yale. They identified four building blocks to developing EQ competence:</a:t>
            </a:r>
          </a:p>
          <a:p>
            <a:endParaRPr lang="en-US" sz="800" dirty="0"/>
          </a:p>
          <a:p>
            <a:pPr marL="180847" lvl="1">
              <a:buFont typeface="Arial" pitchFamily="34" charset="0"/>
              <a:buChar char="•"/>
            </a:pPr>
            <a:r>
              <a:rPr lang="en-US" sz="1000" dirty="0"/>
              <a:t> The ability to accurately perceive, appraise and express emotion.</a:t>
            </a:r>
          </a:p>
          <a:p>
            <a:pPr marL="180847" lvl="1">
              <a:buFont typeface="Arial" pitchFamily="34" charset="0"/>
              <a:buChar char="•"/>
            </a:pPr>
            <a:r>
              <a:rPr lang="en-US" sz="1000" dirty="0"/>
              <a:t> The ability to access or generate feelings on demand when they can facilitate understanding   </a:t>
            </a:r>
          </a:p>
          <a:p>
            <a:pPr marL="180847" lvl="1"/>
            <a:r>
              <a:rPr lang="en-US" sz="1000" dirty="0"/>
              <a:t>   of yourself or another person.</a:t>
            </a:r>
          </a:p>
          <a:p>
            <a:pPr marL="180847" lvl="1">
              <a:buFont typeface="Arial" pitchFamily="34" charset="0"/>
              <a:buChar char="•"/>
            </a:pPr>
            <a:r>
              <a:rPr lang="en-US" sz="1000" dirty="0"/>
              <a:t> The ability to understand emotions and the knowledge that derives from them.</a:t>
            </a:r>
          </a:p>
          <a:p>
            <a:pPr marL="180847" lvl="1">
              <a:buFont typeface="Arial" pitchFamily="34" charset="0"/>
              <a:buChar char="•"/>
            </a:pPr>
            <a:r>
              <a:rPr lang="en-US" sz="1000" dirty="0"/>
              <a:t> The ability to regulate emotions to promote emotional and intellectual growth.</a:t>
            </a:r>
          </a:p>
          <a:p>
            <a:endParaRPr lang="en-US" sz="800" dirty="0"/>
          </a:p>
          <a:p>
            <a:r>
              <a:rPr lang="en-US" sz="1000" dirty="0"/>
              <a:t>You experience EQ everyday:</a:t>
            </a:r>
          </a:p>
          <a:p>
            <a:pPr marL="271270" lvl="1" indent="-169545">
              <a:buFont typeface="Wingdings" panose="05000000000000000000" pitchFamily="2" charset="2"/>
              <a:buChar char="§"/>
            </a:pPr>
            <a:r>
              <a:rPr lang="en-US" sz="1000" dirty="0"/>
              <a:t>Challenges at work getting a long with a peer</a:t>
            </a:r>
          </a:p>
          <a:p>
            <a:pPr marL="271270" lvl="1" indent="-169545">
              <a:buFont typeface="Wingdings" panose="05000000000000000000" pitchFamily="2" charset="2"/>
              <a:buChar char="§"/>
            </a:pPr>
            <a:r>
              <a:rPr lang="en-US" sz="1000" dirty="0"/>
              <a:t>Needing to sell an idea at work and get people on board with it</a:t>
            </a:r>
          </a:p>
          <a:p>
            <a:pPr marL="271270" lvl="1" indent="-169545">
              <a:buFont typeface="Wingdings" panose="05000000000000000000" pitchFamily="2" charset="2"/>
              <a:buChar char="§"/>
            </a:pPr>
            <a:r>
              <a:rPr lang="en-US" sz="1000" dirty="0"/>
              <a:t>Soothing a tense situation or calming a person in distress</a:t>
            </a:r>
          </a:p>
          <a:p>
            <a:pPr marL="271270" lvl="1" indent="-169545">
              <a:buFont typeface="Wingdings" panose="05000000000000000000" pitchFamily="2" charset="2"/>
              <a:buChar char="§"/>
            </a:pPr>
            <a:r>
              <a:rPr lang="en-US" sz="1000" dirty="0"/>
              <a:t>Conflict with a teenager</a:t>
            </a:r>
          </a:p>
          <a:p>
            <a:pPr marL="271270" lvl="1" indent="-169545">
              <a:buFont typeface="Wingdings" panose="05000000000000000000" pitchFamily="2" charset="2"/>
              <a:buChar char="§"/>
            </a:pPr>
            <a:r>
              <a:rPr lang="en-US" sz="1000" dirty="0"/>
              <a:t>Getting cut off on the way to work</a:t>
            </a:r>
          </a:p>
          <a:p>
            <a:endParaRPr lang="en-US" sz="800" dirty="0"/>
          </a:p>
          <a:p>
            <a:pPr>
              <a:lnSpc>
                <a:spcPct val="90000"/>
              </a:lnSpc>
            </a:pPr>
            <a:r>
              <a:rPr lang="en-US" sz="1000" dirty="0"/>
              <a:t>EI vs EQ – EI = the capacity, EQ = the measure of capacity</a:t>
            </a:r>
          </a:p>
          <a:p>
            <a:pPr>
              <a:lnSpc>
                <a:spcPct val="90000"/>
              </a:lnSpc>
            </a:pPr>
            <a:r>
              <a:rPr lang="en-US" sz="1000" dirty="0"/>
              <a:t>What emotional intelligence is not:  </a:t>
            </a:r>
          </a:p>
          <a:p>
            <a:r>
              <a:rPr lang="en-US" sz="900" b="1" dirty="0"/>
              <a:t>Aptitude -- </a:t>
            </a:r>
            <a:r>
              <a:rPr lang="en-US" sz="900" dirty="0"/>
              <a:t>A written, oral, or performance test designed to measure a person’s potential ability for performing well in some future selected skill or activity (i.e. musical aptitude)</a:t>
            </a:r>
          </a:p>
          <a:p>
            <a:r>
              <a:rPr lang="en-US" sz="900" b="1" dirty="0"/>
              <a:t>Achievement -- </a:t>
            </a:r>
            <a:r>
              <a:rPr lang="en-US" sz="900" dirty="0"/>
              <a:t>A standardized  examination that assesses the proficiency level already attained in specific performance (i.e. school grades, SAT scores).</a:t>
            </a:r>
          </a:p>
          <a:p>
            <a:pPr lvl="0">
              <a:spcBef>
                <a:spcPct val="0"/>
              </a:spcBef>
            </a:pPr>
            <a:r>
              <a:rPr lang="en-US" sz="900" b="1" dirty="0"/>
              <a:t>Vocational Interest – </a:t>
            </a:r>
            <a:r>
              <a:rPr lang="en-US" sz="900" dirty="0"/>
              <a:t>An assessment of a person’s interests in order to help them choose, prepare for, enter upon, and progress in an occupation</a:t>
            </a:r>
          </a:p>
          <a:p>
            <a:r>
              <a:rPr lang="en-US" sz="900" b="1" dirty="0"/>
              <a:t>Personality – </a:t>
            </a:r>
            <a:r>
              <a:rPr lang="en-US" sz="900" dirty="0"/>
              <a:t>A distinctively different characteristic or sum total of a person, including his or her behavior and character traits (honesty, loyalty, introversion)</a:t>
            </a:r>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4</a:t>
            </a:fld>
            <a:endParaRPr lang="en-US" dirty="0"/>
          </a:p>
        </p:txBody>
      </p:sp>
    </p:spTree>
    <p:extLst>
      <p:ext uri="{BB962C8B-B14F-4D97-AF65-F5344CB8AC3E}">
        <p14:creationId xmlns:p14="http://schemas.microsoft.com/office/powerpoint/2010/main" val="242919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Model of Emotional Intelligence </a:t>
            </a:r>
            <a:r>
              <a:rPr lang="en-US" u="sng" dirty="0"/>
              <a:t>5 parts</a:t>
            </a:r>
            <a:r>
              <a:rPr lang="en-US" dirty="0"/>
              <a:t>:</a:t>
            </a:r>
          </a:p>
          <a:p>
            <a:endParaRPr lang="en-US" dirty="0"/>
          </a:p>
          <a:p>
            <a:r>
              <a:rPr lang="en-US" b="1" dirty="0"/>
              <a:t>Self-Perception</a:t>
            </a:r>
            <a:r>
              <a:rPr lang="en-US" dirty="0"/>
              <a:t> – self-regard, self-actualization, emotional awareness</a:t>
            </a:r>
          </a:p>
          <a:p>
            <a:endParaRPr lang="en-US" dirty="0"/>
          </a:p>
          <a:p>
            <a:r>
              <a:rPr lang="en-US" b="1" dirty="0"/>
              <a:t>Self-Expression </a:t>
            </a:r>
            <a:r>
              <a:rPr lang="en-US" dirty="0"/>
              <a:t>– emotional expression, assertiveness, independence</a:t>
            </a:r>
          </a:p>
          <a:p>
            <a:endParaRPr lang="en-US" dirty="0"/>
          </a:p>
          <a:p>
            <a:r>
              <a:rPr lang="en-US" b="1" dirty="0"/>
              <a:t>Interpersonal </a:t>
            </a:r>
            <a:r>
              <a:rPr lang="en-US" dirty="0"/>
              <a:t>– interpersonal relationships, empathy, social responsibility</a:t>
            </a:r>
          </a:p>
          <a:p>
            <a:endParaRPr lang="en-US" dirty="0"/>
          </a:p>
          <a:p>
            <a:r>
              <a:rPr lang="en-US" b="1" dirty="0"/>
              <a:t>Decision Making </a:t>
            </a:r>
            <a:r>
              <a:rPr lang="en-US" dirty="0"/>
              <a:t>– problem solving, reality testing, impulse control</a:t>
            </a:r>
          </a:p>
          <a:p>
            <a:endParaRPr lang="en-US" dirty="0"/>
          </a:p>
          <a:p>
            <a:r>
              <a:rPr lang="en-US" b="1" dirty="0"/>
              <a:t>Stress Management </a:t>
            </a:r>
            <a:r>
              <a:rPr lang="en-US" dirty="0"/>
              <a:t>– flexibility, stress tolerance, optimism</a:t>
            </a:r>
          </a:p>
          <a:p>
            <a:endParaRPr lang="en-US" dirty="0"/>
          </a:p>
          <a:p>
            <a:r>
              <a:rPr lang="en-US" dirty="0"/>
              <a:t>As we discuss each area in detail, that section of the ‘pie” will be enlarged.</a:t>
            </a:r>
          </a:p>
          <a:p>
            <a:endParaRPr lang="en-US" dirty="0"/>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5</a:t>
            </a:fld>
            <a:endParaRPr lang="en-US" dirty="0"/>
          </a:p>
        </p:txBody>
      </p:sp>
    </p:spTree>
    <p:extLst>
      <p:ext uri="{BB962C8B-B14F-4D97-AF65-F5344CB8AC3E}">
        <p14:creationId xmlns:p14="http://schemas.microsoft.com/office/powerpoint/2010/main" val="169413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dirty="0"/>
              <a:t>If you aren’t aware of what you are doing, why you are doing it, and the way its affecting others, you can’t change.</a:t>
            </a:r>
          </a:p>
          <a:p>
            <a:pPr eaLnBrk="1" hangingPunct="1">
              <a:lnSpc>
                <a:spcPct val="90000"/>
              </a:lnSpc>
              <a:buFontTx/>
              <a:buNone/>
            </a:pPr>
            <a:endParaRPr lang="en-US" dirty="0"/>
          </a:p>
          <a:p>
            <a:pPr eaLnBrk="1" hangingPunct="1">
              <a:lnSpc>
                <a:spcPct val="90000"/>
              </a:lnSpc>
              <a:buFontTx/>
              <a:buNone/>
            </a:pPr>
            <a:r>
              <a:rPr lang="en-US" b="1" dirty="0"/>
              <a:t>Emotional self-awareness</a:t>
            </a:r>
          </a:p>
          <a:p>
            <a:pPr marL="350391" indent="-169545">
              <a:lnSpc>
                <a:spcPct val="90000"/>
              </a:lnSpc>
              <a:buFont typeface="Arial" panose="020B0604020202020204" pitchFamily="34" charset="0"/>
              <a:buChar char="•"/>
            </a:pPr>
            <a:r>
              <a:rPr lang="en-US" dirty="0"/>
              <a:t>Accurately recognizes emotions as they happen and understands general tendencies for responding to different people and situations  </a:t>
            </a:r>
          </a:p>
          <a:p>
            <a:pPr marL="350391" indent="-169545">
              <a:lnSpc>
                <a:spcPct val="90000"/>
              </a:lnSpc>
              <a:buFont typeface="Arial" panose="020B0604020202020204" pitchFamily="34" charset="0"/>
              <a:buChar char="•"/>
            </a:pPr>
            <a:r>
              <a:rPr lang="en-US" dirty="0"/>
              <a:t>Is mindful of what is happening inside the brain</a:t>
            </a:r>
          </a:p>
          <a:p>
            <a:pPr marL="350391" indent="-169545">
              <a:lnSpc>
                <a:spcPct val="90000"/>
              </a:lnSpc>
              <a:buFont typeface="Arial" panose="020B0604020202020204" pitchFamily="34" charset="0"/>
              <a:buChar char="•"/>
            </a:pPr>
            <a:r>
              <a:rPr lang="en-US" dirty="0"/>
              <a:t>Is attuned to guiding values – can see big picture in complex situation</a:t>
            </a:r>
          </a:p>
          <a:p>
            <a:pPr marL="350391" indent="-169545">
              <a:lnSpc>
                <a:spcPct val="90000"/>
              </a:lnSpc>
              <a:buFont typeface="Arial" panose="020B0604020202020204" pitchFamily="34" charset="0"/>
              <a:buChar char="•"/>
            </a:pPr>
            <a:r>
              <a:rPr lang="en-US" dirty="0"/>
              <a:t>Is attuned to inner signals  -- knows how feelings affect behavior and job performance</a:t>
            </a:r>
          </a:p>
          <a:p>
            <a:pPr marL="350391" indent="-169545">
              <a:lnSpc>
                <a:spcPct val="90000"/>
              </a:lnSpc>
              <a:buFont typeface="Arial" panose="020B0604020202020204" pitchFamily="34" charset="0"/>
              <a:buChar char="•"/>
            </a:pPr>
            <a:r>
              <a:rPr lang="en-US" dirty="0"/>
              <a:t>Is able to speak openly or with conviction about guiding vision</a:t>
            </a:r>
          </a:p>
          <a:p>
            <a:pPr eaLnBrk="1" hangingPunct="1">
              <a:lnSpc>
                <a:spcPct val="90000"/>
              </a:lnSpc>
              <a:buFontTx/>
              <a:buNone/>
            </a:pPr>
            <a:r>
              <a:rPr lang="en-US" b="1" dirty="0"/>
              <a:t>Self–regard</a:t>
            </a:r>
          </a:p>
          <a:p>
            <a:pPr marL="350391" indent="-169545">
              <a:lnSpc>
                <a:spcPct val="90000"/>
              </a:lnSpc>
              <a:buFont typeface="Arial" panose="020B0604020202020204" pitchFamily="34" charset="0"/>
              <a:buChar char="•"/>
            </a:pPr>
            <a:r>
              <a:rPr lang="en-US" dirty="0"/>
              <a:t>Has ability to respect and accept self</a:t>
            </a:r>
          </a:p>
          <a:p>
            <a:pPr marL="350391" indent="-169545">
              <a:lnSpc>
                <a:spcPct val="90000"/>
              </a:lnSpc>
              <a:buFont typeface="Arial" panose="020B0604020202020204" pitchFamily="34" charset="0"/>
              <a:buChar char="•"/>
            </a:pPr>
            <a:r>
              <a:rPr lang="en-US" dirty="0"/>
              <a:t>Doesn’t set the bar so high that can’t achieve goals of performance</a:t>
            </a:r>
          </a:p>
          <a:p>
            <a:pPr marL="350391" indent="-169545">
              <a:lnSpc>
                <a:spcPct val="90000"/>
              </a:lnSpc>
              <a:buFont typeface="Arial" panose="020B0604020202020204" pitchFamily="34" charset="0"/>
              <a:buChar char="•"/>
            </a:pPr>
            <a:r>
              <a:rPr lang="en-US" dirty="0"/>
              <a:t>Doesn’t engage in negative self-talk</a:t>
            </a:r>
          </a:p>
          <a:p>
            <a:pPr marL="350391" indent="-169545">
              <a:lnSpc>
                <a:spcPct val="90000"/>
              </a:lnSpc>
              <a:buFont typeface="Arial" panose="020B0604020202020204" pitchFamily="34" charset="0"/>
              <a:buChar char="•"/>
            </a:pPr>
            <a:r>
              <a:rPr lang="en-US" dirty="0"/>
              <a:t>Knows that people fail from overconfidence</a:t>
            </a:r>
            <a:endParaRPr lang="en-US" b="1" dirty="0"/>
          </a:p>
          <a:p>
            <a:pPr eaLnBrk="1" hangingPunct="1">
              <a:lnSpc>
                <a:spcPct val="90000"/>
              </a:lnSpc>
              <a:buFontTx/>
              <a:buNone/>
            </a:pPr>
            <a:r>
              <a:rPr lang="en-US" b="1" dirty="0"/>
              <a:t>Self Actualization</a:t>
            </a:r>
          </a:p>
          <a:p>
            <a:pPr marL="350391" indent="-169545">
              <a:lnSpc>
                <a:spcPct val="90000"/>
              </a:lnSpc>
              <a:buFont typeface="Arial" panose="020B0604020202020204" pitchFamily="34" charset="0"/>
              <a:buChar char="•"/>
            </a:pPr>
            <a:r>
              <a:rPr lang="en-US" dirty="0"/>
              <a:t>Has ability to realize potential  capacities</a:t>
            </a:r>
          </a:p>
          <a:p>
            <a:pPr marL="350391" indent="-169545">
              <a:lnSpc>
                <a:spcPct val="90000"/>
              </a:lnSpc>
              <a:buFont typeface="Arial" panose="020B0604020202020204" pitchFamily="34" charset="0"/>
              <a:buChar char="•"/>
            </a:pPr>
            <a:r>
              <a:rPr lang="en-US" dirty="0"/>
              <a:t>Is pleased with position in life with respect to personal, occupational and financial goals</a:t>
            </a:r>
          </a:p>
          <a:p>
            <a:pPr marL="350391" indent="-169545">
              <a:lnSpc>
                <a:spcPct val="90000"/>
              </a:lnSpc>
              <a:buFont typeface="Arial" panose="020B0604020202020204" pitchFamily="34" charset="0"/>
              <a:buChar char="•"/>
            </a:pPr>
            <a:r>
              <a:rPr lang="en-US" dirty="0"/>
              <a:t>Knows limitations and strengths</a:t>
            </a:r>
          </a:p>
          <a:p>
            <a:pPr marL="350391" indent="-169545">
              <a:lnSpc>
                <a:spcPct val="90000"/>
              </a:lnSpc>
              <a:buFont typeface="Arial" panose="020B0604020202020204" pitchFamily="34" charset="0"/>
              <a:buChar char="•"/>
            </a:pPr>
            <a:r>
              <a:rPr lang="en-US" dirty="0"/>
              <a:t>Exhibits a sense of humor, grace in learning where to improve</a:t>
            </a:r>
          </a:p>
          <a:p>
            <a:pPr marL="350391" indent="-169545">
              <a:lnSpc>
                <a:spcPct val="90000"/>
              </a:lnSpc>
              <a:buFont typeface="Arial" panose="020B0604020202020204" pitchFamily="34" charset="0"/>
              <a:buChar char="•"/>
            </a:pPr>
            <a:r>
              <a:rPr lang="en-US" dirty="0"/>
              <a:t>Welcomes constructive criticism and feedback</a:t>
            </a:r>
          </a:p>
          <a:p>
            <a:pPr marL="350391" indent="-169545">
              <a:lnSpc>
                <a:spcPct val="90000"/>
              </a:lnSpc>
              <a:buFont typeface="Arial" panose="020B0604020202020204" pitchFamily="34" charset="0"/>
              <a:buChar char="•"/>
            </a:pPr>
            <a:r>
              <a:rPr lang="en-US" dirty="0"/>
              <a:t>Knows when to ask for help and where to focus in developing leadership strengths</a:t>
            </a:r>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6</a:t>
            </a:fld>
            <a:endParaRPr lang="en-US" dirty="0"/>
          </a:p>
        </p:txBody>
      </p:sp>
    </p:spTree>
    <p:extLst>
      <p:ext uri="{BB962C8B-B14F-4D97-AF65-F5344CB8AC3E}">
        <p14:creationId xmlns:p14="http://schemas.microsoft.com/office/powerpoint/2010/main" val="225934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Emotional</a:t>
            </a:r>
            <a:r>
              <a:rPr lang="en-US" b="1" baseline="0" dirty="0"/>
              <a:t> Expression</a:t>
            </a:r>
          </a:p>
          <a:p>
            <a:pPr marL="350391" indent="-169545">
              <a:buFont typeface="Arial" panose="020B0604020202020204" pitchFamily="34" charset="0"/>
              <a:buChar char="•"/>
            </a:pPr>
            <a:r>
              <a:rPr lang="en-US" dirty="0"/>
              <a:t>Involves openly expressing feelings both verbally and non-verbally</a:t>
            </a:r>
          </a:p>
          <a:p>
            <a:pPr marL="350391" indent="-169545">
              <a:buFont typeface="Arial" panose="020B0604020202020204" pitchFamily="34" charset="0"/>
              <a:buChar char="•"/>
            </a:pPr>
            <a:r>
              <a:rPr lang="en-US" dirty="0"/>
              <a:t>Uses awareness of emotions to choose what is said and done --- this positively directs behavior </a:t>
            </a:r>
          </a:p>
          <a:p>
            <a:pPr marL="350391" indent="-169545">
              <a:buFont typeface="Arial" panose="020B0604020202020204" pitchFamily="34" charset="0"/>
              <a:buChar char="•"/>
            </a:pPr>
            <a:r>
              <a:rPr lang="en-US" dirty="0"/>
              <a:t>Thinks about the message sent when looking at phone while talking to someone</a:t>
            </a:r>
          </a:p>
          <a:p>
            <a:r>
              <a:rPr lang="en-US" b="1" baseline="0" dirty="0"/>
              <a:t>Independence</a:t>
            </a:r>
          </a:p>
          <a:p>
            <a:pPr marL="350391" indent="-169545">
              <a:buFont typeface="Arial" panose="020B0604020202020204" pitchFamily="34" charset="0"/>
              <a:buChar char="•"/>
            </a:pPr>
            <a:r>
              <a:rPr lang="en-US" dirty="0"/>
              <a:t>Has ability to be self directed and self controlled in thinking and actions</a:t>
            </a:r>
          </a:p>
          <a:p>
            <a:pPr marL="350391" indent="-169545">
              <a:buFont typeface="Arial" panose="020B0604020202020204" pitchFamily="34" charset="0"/>
              <a:buChar char="•"/>
            </a:pPr>
            <a:r>
              <a:rPr lang="en-US" dirty="0"/>
              <a:t>Is free from emotional dependency</a:t>
            </a:r>
          </a:p>
          <a:p>
            <a:pPr marL="350391" indent="-169545">
              <a:buFont typeface="Arial" panose="020B0604020202020204" pitchFamily="34" charset="0"/>
              <a:buChar char="•"/>
            </a:pPr>
            <a:r>
              <a:rPr lang="en-US" dirty="0"/>
              <a:t>Takes charge of life and controls own destiny</a:t>
            </a:r>
          </a:p>
          <a:p>
            <a:pPr marL="350391" indent="-169545">
              <a:buFont typeface="Arial" panose="020B0604020202020204" pitchFamily="34" charset="0"/>
              <a:buChar char="•"/>
            </a:pPr>
            <a:r>
              <a:rPr lang="en-US" dirty="0"/>
              <a:t>Seize or creates opportunities</a:t>
            </a:r>
          </a:p>
          <a:p>
            <a:pPr marL="350391" indent="-169545">
              <a:buFont typeface="Arial" panose="020B0604020202020204" pitchFamily="34" charset="0"/>
              <a:buChar char="•"/>
            </a:pPr>
            <a:r>
              <a:rPr lang="en-US" dirty="0"/>
              <a:t>Cuts through red tape,   bends rules when required</a:t>
            </a:r>
          </a:p>
          <a:p>
            <a:pPr marL="350391" indent="-169545">
              <a:buFont typeface="Arial" panose="020B0604020202020204" pitchFamily="34" charset="0"/>
              <a:buChar char="•"/>
            </a:pPr>
            <a:r>
              <a:rPr lang="en-US" dirty="0"/>
              <a:t>Has high personal standards that seek performance improvements</a:t>
            </a:r>
          </a:p>
          <a:p>
            <a:pPr marL="350391" indent="-169545">
              <a:buFont typeface="Arial" panose="020B0604020202020204" pitchFamily="34" charset="0"/>
              <a:buChar char="•"/>
            </a:pPr>
            <a:r>
              <a:rPr lang="en-US" dirty="0"/>
              <a:t>Is pragmatic, sets measurable goals, calculates risk, continually learns and teaches ways to do better</a:t>
            </a:r>
          </a:p>
          <a:p>
            <a:r>
              <a:rPr lang="en-US" b="1" baseline="0" dirty="0"/>
              <a:t>Assertiveness </a:t>
            </a:r>
          </a:p>
          <a:p>
            <a:pPr marL="350391" indent="-169545">
              <a:buFont typeface="Arial" panose="020B0604020202020204" pitchFamily="34" charset="0"/>
              <a:buChar char="•"/>
            </a:pPr>
            <a:r>
              <a:rPr lang="en-US" dirty="0"/>
              <a:t>Has ability to express feelings, beliefs and thoughts openly, while standing up for personal rights</a:t>
            </a:r>
          </a:p>
          <a:p>
            <a:pPr marL="350391" indent="-169545">
              <a:buFont typeface="Arial" panose="020B0604020202020204" pitchFamily="34" charset="0"/>
              <a:buChar char="•"/>
            </a:pPr>
            <a:r>
              <a:rPr lang="en-US" dirty="0"/>
              <a:t>Lives values (remember those values you developed under Self-awareness?)</a:t>
            </a:r>
          </a:p>
          <a:p>
            <a:pPr marL="350391" indent="-169545">
              <a:buFont typeface="Arial" panose="020B0604020202020204" pitchFamily="34" charset="0"/>
              <a:buChar char="•"/>
            </a:pPr>
            <a:r>
              <a:rPr lang="en-US" dirty="0"/>
              <a:t>Has an authentic openness to others about feelings, beliefs, and actions – allows integrity</a:t>
            </a:r>
          </a:p>
          <a:p>
            <a:pPr marL="350391" indent="-169545">
              <a:buFont typeface="Arial" panose="020B0604020202020204" pitchFamily="34" charset="0"/>
              <a:buChar char="•"/>
            </a:pPr>
            <a:r>
              <a:rPr lang="en-US" dirty="0"/>
              <a:t>Admits openly mistakes or faults, confronts unethical behavior in others</a:t>
            </a:r>
          </a:p>
          <a:p>
            <a:pPr marL="350391" indent="-169545">
              <a:buFont typeface="Arial" panose="020B0604020202020204" pitchFamily="34" charset="0"/>
              <a:buChar char="•"/>
            </a:pPr>
            <a:r>
              <a:rPr lang="en-US" dirty="0"/>
              <a:t>Is incapable of being passive </a:t>
            </a:r>
          </a:p>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7</a:t>
            </a:fld>
            <a:endParaRPr lang="en-US" dirty="0"/>
          </a:p>
        </p:txBody>
      </p:sp>
    </p:spTree>
    <p:extLst>
      <p:ext uri="{BB962C8B-B14F-4D97-AF65-F5344CB8AC3E}">
        <p14:creationId xmlns:p14="http://schemas.microsoft.com/office/powerpoint/2010/main" val="82279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46A6A-DC7E-4BF4-B1C2-226E2868A6C0}" type="slidenum">
              <a:rPr lang="en-US" smtClean="0"/>
              <a:t>8</a:t>
            </a:fld>
            <a:endParaRPr lang="en-US" dirty="0"/>
          </a:p>
        </p:txBody>
      </p:sp>
    </p:spTree>
    <p:extLst>
      <p:ext uri="{BB962C8B-B14F-4D97-AF65-F5344CB8AC3E}">
        <p14:creationId xmlns:p14="http://schemas.microsoft.com/office/powerpoint/2010/main" val="24937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46A6A-DC7E-4BF4-B1C2-226E2868A6C0}" type="slidenum">
              <a:rPr lang="en-US" smtClean="0"/>
              <a:t>9</a:t>
            </a:fld>
            <a:endParaRPr lang="en-US" dirty="0"/>
          </a:p>
        </p:txBody>
      </p:sp>
    </p:spTree>
    <p:extLst>
      <p:ext uri="{BB962C8B-B14F-4D97-AF65-F5344CB8AC3E}">
        <p14:creationId xmlns:p14="http://schemas.microsoft.com/office/powerpoint/2010/main" val="384014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wo Bridges 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392FF7-40A5-9840-A902-3D8B5ABB275A}"/>
              </a:ext>
            </a:extLst>
          </p:cNvPr>
          <p:cNvSpPr/>
          <p:nvPr userDrawn="1"/>
        </p:nvSpPr>
        <p:spPr>
          <a:xfrm>
            <a:off x="0" y="0"/>
            <a:ext cx="10515600" cy="5843588"/>
          </a:xfrm>
          <a:prstGeom prst="rect">
            <a:avLst/>
          </a:prstGeom>
          <a:solidFill>
            <a:srgbClr val="FFFFFF">
              <a:lumMod val="95000"/>
            </a:srgbClr>
          </a:solidFill>
          <a:ln w="12700" cap="flat" cmpd="sng" algn="ctr">
            <a:noFill/>
            <a:prstDash val="solid"/>
            <a:miter lim="800000"/>
          </a:ln>
          <a:effectLst/>
        </p:spPr>
        <p:txBody>
          <a:bodyPr lIns="78489" tIns="39245" rIns="78489" bIns="39245" rtlCol="0" anchor="ctr"/>
          <a:lstStyle/>
          <a:p>
            <a:pPr marL="0" marR="0" lvl="0" indent="0" algn="ctr" defTabSz="78489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FA8972F3-DFF5-6D4A-A958-686DD84CA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959" y="4639586"/>
            <a:ext cx="3110427" cy="617285"/>
          </a:xfrm>
          <a:prstGeom prst="rect">
            <a:avLst/>
          </a:prstGeom>
        </p:spPr>
      </p:pic>
      <p:sp>
        <p:nvSpPr>
          <p:cNvPr id="21" name="TextBox 20">
            <a:extLst>
              <a:ext uri="{FF2B5EF4-FFF2-40B4-BE49-F238E27FC236}">
                <a16:creationId xmlns:a16="http://schemas.microsoft.com/office/drawing/2014/main" id="{A588F9F3-12A5-624B-8BD1-9F14DEA9A626}"/>
              </a:ext>
            </a:extLst>
          </p:cNvPr>
          <p:cNvSpPr txBox="1"/>
          <p:nvPr userDrawn="1"/>
        </p:nvSpPr>
        <p:spPr>
          <a:xfrm>
            <a:off x="863131" y="5290423"/>
            <a:ext cx="4097833" cy="294730"/>
          </a:xfrm>
          <a:prstGeom prst="rect">
            <a:avLst/>
          </a:prstGeom>
          <a:noFill/>
        </p:spPr>
        <p:txBody>
          <a:bodyPr wrap="square" lIns="78489" tIns="39245" rIns="78489" bIns="39245" rtlCol="0">
            <a:spAutoFit/>
          </a:bodyPr>
          <a:lstStyle/>
          <a:p>
            <a:pPr defTabSz="784890"/>
            <a:r>
              <a:rPr lang="en-US" sz="1400" spc="258" dirty="0">
                <a:solidFill>
                  <a:srgbClr val="E7E6E6">
                    <a:lumMod val="25000"/>
                  </a:srgbClr>
                </a:solidFill>
                <a:latin typeface="Arial" panose="020B0604020202020204" pitchFamily="34" charset="0"/>
                <a:ea typeface="Roboto" panose="02000000000000000000" pitchFamily="2" charset="0"/>
                <a:cs typeface="Arial" panose="020B0604020202020204" pitchFamily="34" charset="0"/>
              </a:rPr>
              <a:t>Creating sustainable value for all</a:t>
            </a:r>
          </a:p>
        </p:txBody>
      </p:sp>
      <p:pic>
        <p:nvPicPr>
          <p:cNvPr id="22" name="Picture 21">
            <a:extLst>
              <a:ext uri="{FF2B5EF4-FFF2-40B4-BE49-F238E27FC236}">
                <a16:creationId xmlns:a16="http://schemas.microsoft.com/office/drawing/2014/main" id="{F4575493-4BE4-8F4F-BCF5-4ED3A91390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 t="39621" b="8160"/>
          <a:stretch/>
        </p:blipFill>
        <p:spPr>
          <a:xfrm>
            <a:off x="0" y="3"/>
            <a:ext cx="10515600" cy="4120225"/>
          </a:xfrm>
          <a:prstGeom prst="rect">
            <a:avLst/>
          </a:prstGeom>
        </p:spPr>
      </p:pic>
      <p:sp>
        <p:nvSpPr>
          <p:cNvPr id="23" name="Rectangle 22">
            <a:extLst>
              <a:ext uri="{FF2B5EF4-FFF2-40B4-BE49-F238E27FC236}">
                <a16:creationId xmlns:a16="http://schemas.microsoft.com/office/drawing/2014/main" id="{6DAB9CA0-6FA2-6147-9693-A6B00812E379}"/>
              </a:ext>
            </a:extLst>
          </p:cNvPr>
          <p:cNvSpPr/>
          <p:nvPr userDrawn="1"/>
        </p:nvSpPr>
        <p:spPr>
          <a:xfrm>
            <a:off x="-1" y="3"/>
            <a:ext cx="133674" cy="4120225"/>
          </a:xfrm>
          <a:prstGeom prst="rect">
            <a:avLst/>
          </a:prstGeom>
          <a:solidFill>
            <a:srgbClr val="E3002B"/>
          </a:solidFill>
          <a:ln w="12700" cap="flat" cmpd="sng" algn="ctr">
            <a:noFill/>
            <a:prstDash val="solid"/>
            <a:miter lim="800000"/>
          </a:ln>
          <a:effectLst/>
        </p:spPr>
        <p:txBody>
          <a:bodyPr lIns="78489" tIns="39245" rIns="78489" bIns="39245" rtlCol="0" anchor="ctr"/>
          <a:lstStyle/>
          <a:p>
            <a:pPr marL="0" marR="0" lvl="0" indent="0" algn="ctr" defTabSz="78489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90AA1D5-6180-2B48-B1CF-F77AEFBA79F5}"/>
              </a:ext>
            </a:extLst>
          </p:cNvPr>
          <p:cNvSpPr/>
          <p:nvPr userDrawn="1"/>
        </p:nvSpPr>
        <p:spPr>
          <a:xfrm rot="5400000">
            <a:off x="5211488" y="-5172050"/>
            <a:ext cx="132060" cy="10476167"/>
          </a:xfrm>
          <a:prstGeom prst="rect">
            <a:avLst/>
          </a:prstGeom>
          <a:solidFill>
            <a:srgbClr val="E3002B"/>
          </a:solidFill>
          <a:ln w="12700" cap="flat" cmpd="sng" algn="ctr">
            <a:noFill/>
            <a:prstDash val="solid"/>
            <a:miter lim="800000"/>
          </a:ln>
          <a:effectLst/>
        </p:spPr>
        <p:txBody>
          <a:bodyPr lIns="78489" tIns="39245" rIns="78489" bIns="39245" rtlCol="0" anchor="ctr"/>
          <a:lstStyle/>
          <a:p>
            <a:pPr marL="0" marR="0" lvl="0" indent="0" algn="ctr" defTabSz="78489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BA35B01-99BB-334F-B78B-01DE07ACEC98}"/>
              </a:ext>
            </a:extLst>
          </p:cNvPr>
          <p:cNvSpPr/>
          <p:nvPr userDrawn="1"/>
        </p:nvSpPr>
        <p:spPr>
          <a:xfrm>
            <a:off x="611218" y="3544619"/>
            <a:ext cx="4666298" cy="1536647"/>
          </a:xfrm>
          <a:prstGeom prst="rect">
            <a:avLst/>
          </a:prstGeom>
          <a:solidFill>
            <a:srgbClr val="E3002B"/>
          </a:solidFill>
          <a:ln w="12700" cap="flat" cmpd="sng" algn="ctr">
            <a:noFill/>
            <a:prstDash val="solid"/>
            <a:miter lim="800000"/>
          </a:ln>
          <a:effectLst/>
        </p:spPr>
        <p:txBody>
          <a:bodyPr lIns="78489" tIns="39245" rIns="78489" bIns="39245" rtlCol="0" anchor="ctr"/>
          <a:lstStyle/>
          <a:p>
            <a:pPr marL="0" marR="0" lvl="0" indent="0" algn="ctr" defTabSz="78489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609600" y="3607596"/>
            <a:ext cx="4572000" cy="762000"/>
          </a:xfrm>
        </p:spPr>
        <p:txBody>
          <a:bodyPr>
            <a:noAutofit/>
          </a:bodyPr>
          <a:lstStyle>
            <a:lvl1pPr algn="l">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09600" y="4445794"/>
            <a:ext cx="4572000" cy="533400"/>
          </a:xfrm>
        </p:spPr>
        <p:txBody>
          <a:bodyPr>
            <a:normAutofit/>
          </a:bodyPr>
          <a:lstStyle>
            <a:lvl1pPr marL="0" indent="0" algn="l">
              <a:buNone/>
              <a:defRPr lang="en-US" sz="1200" kern="1200" spc="258" dirty="0">
                <a:solidFill>
                  <a:srgbClr val="FFFFFF"/>
                </a:solidFill>
                <a:latin typeface="Arial" panose="020B0604020202020204" pitchFamily="34" charset="0"/>
                <a:ea typeface="+mn-ea"/>
                <a:cs typeface="Arial" panose="020B0604020202020204" pitchFamily="34" charset="0"/>
              </a:defRPr>
            </a:lvl1pPr>
            <a:lvl2pPr marL="456962" indent="0" algn="ctr">
              <a:buNone/>
              <a:defRPr>
                <a:solidFill>
                  <a:schemeClr val="tx1">
                    <a:tint val="75000"/>
                  </a:schemeClr>
                </a:solidFill>
              </a:defRPr>
            </a:lvl2pPr>
            <a:lvl3pPr marL="913926" indent="0" algn="ctr">
              <a:buNone/>
              <a:defRPr>
                <a:solidFill>
                  <a:schemeClr val="tx1">
                    <a:tint val="75000"/>
                  </a:schemeClr>
                </a:solidFill>
              </a:defRPr>
            </a:lvl3pPr>
            <a:lvl4pPr marL="1370889" indent="0" algn="ctr">
              <a:buNone/>
              <a:defRPr>
                <a:solidFill>
                  <a:schemeClr val="tx1">
                    <a:tint val="75000"/>
                  </a:schemeClr>
                </a:solidFill>
              </a:defRPr>
            </a:lvl4pPr>
            <a:lvl5pPr marL="1827852" indent="0" algn="ctr">
              <a:buNone/>
              <a:defRPr>
                <a:solidFill>
                  <a:schemeClr val="tx1">
                    <a:tint val="75000"/>
                  </a:schemeClr>
                </a:solidFill>
              </a:defRPr>
            </a:lvl5pPr>
            <a:lvl6pPr marL="2284814" indent="0" algn="ctr">
              <a:buNone/>
              <a:defRPr>
                <a:solidFill>
                  <a:schemeClr val="tx1">
                    <a:tint val="75000"/>
                  </a:schemeClr>
                </a:solidFill>
              </a:defRPr>
            </a:lvl6pPr>
            <a:lvl7pPr marL="2741778" indent="0" algn="ctr">
              <a:buNone/>
              <a:defRPr>
                <a:solidFill>
                  <a:schemeClr val="tx1">
                    <a:tint val="75000"/>
                  </a:schemeClr>
                </a:solidFill>
              </a:defRPr>
            </a:lvl7pPr>
            <a:lvl8pPr marL="3198740" indent="0" algn="ctr">
              <a:buNone/>
              <a:defRPr>
                <a:solidFill>
                  <a:schemeClr val="tx1">
                    <a:tint val="75000"/>
                  </a:schemeClr>
                </a:solidFill>
              </a:defRPr>
            </a:lvl8pPr>
            <a:lvl9pPr marL="365570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0958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White Background - Confidential Footer">
    <p:spTree>
      <p:nvGrpSpPr>
        <p:cNvPr id="1" name=""/>
        <p:cNvGrpSpPr/>
        <p:nvPr/>
      </p:nvGrpSpPr>
      <p:grpSpPr>
        <a:xfrm>
          <a:off x="0" y="0"/>
          <a:ext cx="0" cy="0"/>
          <a:chOff x="0" y="0"/>
          <a:chExt cx="0" cy="0"/>
        </a:xfrm>
      </p:grpSpPr>
      <p:sp>
        <p:nvSpPr>
          <p:cNvPr id="2" name="Title 1"/>
          <p:cNvSpPr>
            <a:spLocks noGrp="1"/>
          </p:cNvSpPr>
          <p:nvPr>
            <p:ph type="title"/>
          </p:nvPr>
        </p:nvSpPr>
        <p:spPr>
          <a:xfrm>
            <a:off x="-25400" y="1"/>
            <a:ext cx="10007600" cy="711994"/>
          </a:xfrm>
          <a:solidFill>
            <a:schemeClr val="tx1"/>
          </a:solidFill>
        </p:spPr>
        <p:txBody>
          <a:bodyPr vert="horz" lIns="91392" tIns="45696" rIns="91392" bIns="45696" rtlCol="0" anchor="ctr">
            <a:normAutofit/>
          </a:bodyPr>
          <a:lstStyle>
            <a:lvl1pPr>
              <a:defRPr lang="en-US" b="1" dirty="0">
                <a:solidFill>
                  <a:schemeClr val="bg1"/>
                </a:solidFill>
                <a:latin typeface="Calibri Light" panose="020F0302020204030204" pitchFamily="34" charset="0"/>
              </a:defRPr>
            </a:lvl1pPr>
          </a:lstStyle>
          <a:p>
            <a:pPr lvl="0"/>
            <a:r>
              <a:rPr lang="en-US" dirty="0"/>
              <a:t>Click to edit Master title style</a:t>
            </a:r>
          </a:p>
        </p:txBody>
      </p:sp>
      <p:sp>
        <p:nvSpPr>
          <p:cNvPr id="6" name="Rectangle 5"/>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7"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8" name="Picture 7">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
        <p:nvSpPr>
          <p:cNvPr id="10" name="TextBox 9"/>
          <p:cNvSpPr txBox="1"/>
          <p:nvPr userDrawn="1"/>
        </p:nvSpPr>
        <p:spPr>
          <a:xfrm>
            <a:off x="5410204" y="5588794"/>
            <a:ext cx="5078677" cy="215444"/>
          </a:xfrm>
          <a:prstGeom prst="rect">
            <a:avLst/>
          </a:prstGeom>
          <a:noFill/>
        </p:spPr>
        <p:txBody>
          <a:bodyPr wrap="square" lIns="91392" tIns="45696" rIns="91392" bIns="45696" rtlCol="0">
            <a:spAutoFit/>
          </a:bodyPr>
          <a:lstStyle/>
          <a:p>
            <a:pPr algn="r"/>
            <a:r>
              <a:rPr lang="en-US" sz="800" b="1" dirty="0">
                <a:solidFill>
                  <a:srgbClr val="FF0000"/>
                </a:solidFill>
              </a:rPr>
              <a:t>Highly Sensitive, Confidential and Proprietary Information.  See Notice on last page.</a:t>
            </a:r>
          </a:p>
        </p:txBody>
      </p:sp>
    </p:spTree>
    <p:extLst>
      <p:ext uri="{BB962C8B-B14F-4D97-AF65-F5344CB8AC3E}">
        <p14:creationId xmlns:p14="http://schemas.microsoft.com/office/powerpoint/2010/main" val="317113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ackground - Confidentiality Statement">
    <p:spTree>
      <p:nvGrpSpPr>
        <p:cNvPr id="1" name=""/>
        <p:cNvGrpSpPr/>
        <p:nvPr/>
      </p:nvGrpSpPr>
      <p:grpSpPr>
        <a:xfrm>
          <a:off x="0" y="0"/>
          <a:ext cx="0" cy="0"/>
          <a:chOff x="0" y="0"/>
          <a:chExt cx="0" cy="0"/>
        </a:xfrm>
      </p:grpSpPr>
      <p:sp>
        <p:nvSpPr>
          <p:cNvPr id="7" name="TextBox 6"/>
          <p:cNvSpPr txBox="1"/>
          <p:nvPr userDrawn="1"/>
        </p:nvSpPr>
        <p:spPr>
          <a:xfrm>
            <a:off x="812588" y="1633478"/>
            <a:ext cx="8788612" cy="2585323"/>
          </a:xfrm>
          <a:prstGeom prst="rect">
            <a:avLst/>
          </a:prstGeom>
          <a:solidFill>
            <a:schemeClr val="bg1"/>
          </a:solidFill>
          <a:ln w="19050">
            <a:solidFill>
              <a:srgbClr val="DE0025"/>
            </a:solidFill>
          </a:ln>
          <a:effectLst>
            <a:outerShdw blurRad="50800" dist="38100" dir="2700000" algn="tl" rotWithShape="0">
              <a:prstClr val="black">
                <a:alpha val="40000"/>
              </a:prstClr>
            </a:outerShdw>
          </a:effectLst>
        </p:spPr>
        <p:txBody>
          <a:bodyPr wrap="square" lIns="91392" tIns="45696" rIns="91392" bIns="45696" rtlCol="0">
            <a:spAutoFit/>
          </a:bodyPr>
          <a:lstStyle/>
          <a:p>
            <a:pPr algn="just"/>
            <a:r>
              <a:rPr lang="en-US" sz="1800" dirty="0"/>
              <a:t>Restricted Use Legend and Disclaimer:  The distribution of this material is limited to members of the Office of the Chief Executive and their designees.  The information included herein is prepared solely for internal use.  It may include information based on assumptions and hypothetical scenarios not representative of current business plans. These hypothetical scenarios do not represent any or all current or future Entergy business plans but are merely estimates, projections, and discussion points. As a result, actual outcomes may differ.  This information may also include commercially sensitive proprietary information, legal advice from counsel, and/or other confidential non-public information not appropriate for general distribution. </a:t>
            </a:r>
          </a:p>
        </p:txBody>
      </p:sp>
      <p:sp>
        <p:nvSpPr>
          <p:cNvPr id="8" name="Rectangle 7"/>
          <p:cNvSpPr/>
          <p:nvPr userDrawn="1"/>
        </p:nvSpPr>
        <p:spPr>
          <a:xfrm>
            <a:off x="838200" y="635794"/>
            <a:ext cx="8763000" cy="523220"/>
          </a:xfrm>
          <a:prstGeom prst="rect">
            <a:avLst/>
          </a:prstGeom>
        </p:spPr>
        <p:txBody>
          <a:bodyPr wrap="square" lIns="91392" tIns="45696" rIns="91392" bIns="45696">
            <a:spAutoFit/>
          </a:bodyPr>
          <a:lstStyle/>
          <a:p>
            <a:pPr algn="ctr"/>
            <a:r>
              <a:rPr lang="en-US" sz="2800" b="1" dirty="0">
                <a:solidFill>
                  <a:srgbClr val="FF0000"/>
                </a:solidFill>
              </a:rPr>
              <a:t>Confidential and Proprietary Notice</a:t>
            </a:r>
          </a:p>
        </p:txBody>
      </p:sp>
      <p:pic>
        <p:nvPicPr>
          <p:cNvPr id="4" name="Picture 3">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Tree>
    <p:extLst>
      <p:ext uri="{BB962C8B-B14F-4D97-AF65-F5344CB8AC3E}">
        <p14:creationId xmlns:p14="http://schemas.microsoft.com/office/powerpoint/2010/main" val="135455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Background - CBS Explainer">
    <p:spTree>
      <p:nvGrpSpPr>
        <p:cNvPr id="1" name=""/>
        <p:cNvGrpSpPr/>
        <p:nvPr/>
      </p:nvGrpSpPr>
      <p:grpSpPr>
        <a:xfrm>
          <a:off x="0" y="0"/>
          <a:ext cx="0" cy="0"/>
          <a:chOff x="0" y="0"/>
          <a:chExt cx="0" cy="0"/>
        </a:xfrm>
      </p:grpSpPr>
      <p:sp>
        <p:nvSpPr>
          <p:cNvPr id="7" name="Rectangle 6"/>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8"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sp>
        <p:nvSpPr>
          <p:cNvPr id="5" name="Rectangle 4"/>
          <p:cNvSpPr/>
          <p:nvPr userDrawn="1"/>
        </p:nvSpPr>
        <p:spPr>
          <a:xfrm>
            <a:off x="0" y="0"/>
            <a:ext cx="10515600" cy="2343150"/>
          </a:xfrm>
          <a:prstGeom prst="rect">
            <a:avLst/>
          </a:prstGeom>
          <a:solidFill>
            <a:schemeClr val="tx1"/>
          </a:solidFill>
          <a:ln w="12700" cap="flat">
            <a:noFill/>
            <a:miter lim="400000"/>
          </a:ln>
          <a:effectLst/>
          <a:sp3d/>
        </p:spPr>
        <p:txBody>
          <a:bodyPr rot="0" spcFirstLastPara="1" vertOverflow="overflow" horzOverflow="overflow" vert="horz" wrap="square" lIns="71400" tIns="71400" rIns="71400" bIns="71400" numCol="1" spcCol="38080" rtlCol="0" anchor="ctr">
            <a:noAutofit/>
          </a:bodyPr>
          <a:lstStyle/>
          <a:p>
            <a:pPr marL="0" marR="0" lvl="0" indent="0" algn="ctr" defTabSz="821105"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
        <p:nvSpPr>
          <p:cNvPr id="9" name="Slide Number Placeholder 1"/>
          <p:cNvSpPr txBox="1">
            <a:spLocks/>
          </p:cNvSpPr>
          <p:nvPr userDrawn="1"/>
        </p:nvSpPr>
        <p:spPr>
          <a:xfrm>
            <a:off x="10210352" y="64759"/>
            <a:ext cx="239167" cy="231906"/>
          </a:xfrm>
          <a:prstGeom prst="rect">
            <a:avLst/>
          </a:prstGeom>
          <a:ln w="12700">
            <a:miter lim="400000"/>
          </a:ln>
        </p:spPr>
        <p:txBody>
          <a:bodyPr wrap="none" lIns="30649" tIns="30649" rIns="30649" bIns="30649">
            <a:spAutoFit/>
          </a:bodyPr>
          <a:lstStyle>
            <a:defPPr marL="0" marR="0" indent="0" algn="l" defTabSz="392506"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marL="0" marR="0" indent="0" algn="ctr" defTabSz="352642"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FFFFFF"/>
                </a:solidFill>
                <a:effectLst/>
                <a:uFillTx/>
                <a:latin typeface="Source Sans Pro Semibold"/>
                <a:ea typeface="Source Sans Pro Semibold"/>
                <a:cs typeface="Source Sans Pro Semibold"/>
                <a:sym typeface="Source Sans Pro Semibold"/>
              </a:defRPr>
            </a:lvl1pPr>
            <a:lvl2pPr marL="0" marR="0" indent="98126"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2pPr>
            <a:lvl3pPr marL="0" marR="0" indent="196253"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3pPr>
            <a:lvl4pPr marL="0" marR="0" indent="294380"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4pPr>
            <a:lvl5pPr marL="0" marR="0" indent="392506"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5pPr>
            <a:lvl6pPr marL="0" marR="0" indent="490632"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6pPr>
            <a:lvl7pPr marL="0" marR="0" indent="588759"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7pPr>
            <a:lvl8pPr marL="0" marR="0" indent="686885"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8pPr>
            <a:lvl9pPr marL="0" marR="0" indent="785012" algn="l" defTabSz="352642" rtl="0" fontAlgn="auto" latinLnBrk="0" hangingPunct="0">
              <a:lnSpc>
                <a:spcPct val="140000"/>
              </a:lnSpc>
              <a:spcBef>
                <a:spcPts val="0"/>
              </a:spcBef>
              <a:spcAft>
                <a:spcPts val="0"/>
              </a:spcAft>
              <a:buClrTx/>
              <a:buSzTx/>
              <a:buFontTx/>
              <a:buNone/>
              <a:tabLst/>
              <a:defRPr kumimoji="0" sz="1100" b="0" i="0" u="none" strike="noStrike" cap="none" spc="-21" normalizeH="0" baseline="0">
                <a:ln>
                  <a:noFill/>
                </a:ln>
                <a:solidFill>
                  <a:srgbClr val="93A3A5"/>
                </a:solidFill>
                <a:effectLst/>
                <a:uFillTx/>
                <a:latin typeface="Source Sans Pro"/>
                <a:ea typeface="Source Sans Pro"/>
                <a:cs typeface="Source Sans Pro"/>
                <a:sym typeface="Source Sans Pro"/>
              </a:defRPr>
            </a:lvl9pPr>
          </a:lstStyle>
          <a:p>
            <a:pPr marL="0" marR="0" lvl="0" indent="0" algn="ctr" defTabSz="352459" rtl="0" eaLnBrk="1" fontAlgn="auto" latinLnBrk="0" hangingPunct="0">
              <a:lnSpc>
                <a:spcPct val="100000"/>
              </a:lnSpc>
              <a:spcBef>
                <a:spcPts val="0"/>
              </a:spcBef>
              <a:spcAft>
                <a:spcPts val="0"/>
              </a:spcAft>
              <a:buClrTx/>
              <a:buSzTx/>
              <a:buFontTx/>
              <a:buNone/>
              <a:tabLst/>
              <a:defRPr/>
            </a:pPr>
            <a:fld id="{86CB4B4D-7CA3-9044-876B-883B54F8677D}" type="slidenum">
              <a:rPr kumimoji="0" lang="id-ID" sz="1100" b="0" i="0" u="none" strike="noStrike" kern="0" cap="none" spc="0" normalizeH="0" baseline="0" noProof="0" smtClean="0">
                <a:ln>
                  <a:noFill/>
                </a:ln>
                <a:solidFill>
                  <a:srgbClr val="FFFFFF"/>
                </a:solidFill>
                <a:effectLst/>
                <a:uLnTx/>
                <a:uFillTx/>
                <a:latin typeface="Source Sans Pro Semibold"/>
                <a:sym typeface="Source Sans Pro Semibold"/>
              </a:rPr>
              <a:pPr marL="0" marR="0" lvl="0" indent="0" algn="ctr" defTabSz="352459" rtl="0" eaLnBrk="1" fontAlgn="auto" latinLnBrk="0" hangingPunct="0">
                <a:lnSpc>
                  <a:spcPct val="100000"/>
                </a:lnSpc>
                <a:spcBef>
                  <a:spcPts val="0"/>
                </a:spcBef>
                <a:spcAft>
                  <a:spcPts val="0"/>
                </a:spcAft>
                <a:buClrTx/>
                <a:buSzTx/>
                <a:buFontTx/>
                <a:buNone/>
                <a:tabLst/>
                <a:defRPr/>
              </a:pPr>
              <a:t>‹#›</a:t>
            </a:fld>
            <a:endParaRPr kumimoji="0" lang="id-ID" sz="1100" b="0" i="0" u="none" strike="noStrike" kern="0" cap="none" spc="0" normalizeH="0" baseline="0" noProof="0">
              <a:ln>
                <a:noFill/>
              </a:ln>
              <a:solidFill>
                <a:srgbClr val="FFFFFF"/>
              </a:solidFill>
              <a:effectLst/>
              <a:uLnTx/>
              <a:uFillTx/>
              <a:latin typeface="Source Sans Pro Semibold"/>
              <a:sym typeface="Source Sans Pro Semibold"/>
            </a:endParaRPr>
          </a:p>
        </p:txBody>
      </p:sp>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514604" y="3226594"/>
            <a:ext cx="2440743" cy="23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nvSpPr>
        <p:spPr>
          <a:xfrm>
            <a:off x="5847816" y="5498781"/>
            <a:ext cx="3043238" cy="270468"/>
          </a:xfrm>
          <a:prstGeom prst="rect">
            <a:avLst/>
          </a:prstGeom>
          <a:noFill/>
        </p:spPr>
        <p:txBody>
          <a:bodyPr wrap="square" lIns="39235" tIns="19619" rIns="39235" bIns="19619" rtlCol="0">
            <a:spAutoFit/>
          </a:bodyPr>
          <a:lstStyle/>
          <a:p>
            <a:pPr algn="ctr" defTabSz="784656">
              <a:defRPr/>
            </a:pPr>
            <a:r>
              <a:rPr lang="en-US" sz="1500" b="1" dirty="0">
                <a:solidFill>
                  <a:srgbClr val="000000"/>
                </a:solidFill>
                <a:latin typeface="Arial" panose="020B0604020202020204" pitchFamily="34" charset="0"/>
                <a:cs typeface="Arial" panose="020B0604020202020204" pitchFamily="34" charset="0"/>
                <a:sym typeface="Source Sans Pro"/>
              </a:rPr>
              <a:t>CBS Value Promise</a:t>
            </a:r>
          </a:p>
        </p:txBody>
      </p:sp>
      <p:grpSp>
        <p:nvGrpSpPr>
          <p:cNvPr id="12" name="Group 11"/>
          <p:cNvGrpSpPr/>
          <p:nvPr userDrawn="1"/>
        </p:nvGrpSpPr>
        <p:grpSpPr>
          <a:xfrm>
            <a:off x="6065191" y="3333224"/>
            <a:ext cx="2499739" cy="2156379"/>
            <a:chOff x="16572991" y="6387053"/>
            <a:chExt cx="7668009" cy="6695608"/>
          </a:xfrm>
        </p:grpSpPr>
        <p:grpSp>
          <p:nvGrpSpPr>
            <p:cNvPr id="13" name="Group 12"/>
            <p:cNvGrpSpPr/>
            <p:nvPr/>
          </p:nvGrpSpPr>
          <p:grpSpPr>
            <a:xfrm>
              <a:off x="19024017" y="6387053"/>
              <a:ext cx="2373011" cy="2372393"/>
              <a:chOff x="-3247080" y="1754570"/>
              <a:chExt cx="855785" cy="855785"/>
            </a:xfrm>
          </p:grpSpPr>
          <p:sp>
            <p:nvSpPr>
              <p:cNvPr id="27" name="Oval 26"/>
              <p:cNvSpPr/>
              <p:nvPr/>
            </p:nvSpPr>
            <p:spPr>
              <a:xfrm>
                <a:off x="-3247080" y="1754570"/>
                <a:ext cx="855785" cy="855785"/>
              </a:xfrm>
              <a:prstGeom prst="ellipse">
                <a:avLst/>
              </a:prstGeom>
              <a:solidFill>
                <a:srgbClr val="C00000">
                  <a:alpha val="85098"/>
                </a:srgbClr>
              </a:solidFill>
              <a:ln w="57150" cap="flat" cmpd="sng" algn="ctr">
                <a:noFill/>
                <a:prstDash val="solid"/>
              </a:ln>
              <a:effectLst/>
            </p:spPr>
            <p:txBody>
              <a:bodyPr rtlCol="0" anchor="ctr"/>
              <a:lstStyle/>
              <a:p>
                <a:pPr algn="ctr" defTabSz="784656">
                  <a:defRPr/>
                </a:pPr>
                <a:endParaRPr lang="en-US" sz="1200" dirty="0">
                  <a:solidFill>
                    <a:prstClr val="white"/>
                  </a:solidFill>
                  <a:latin typeface="Arial" panose="020B0604020202020204" pitchFamily="34" charset="0"/>
                  <a:cs typeface="Arial" panose="020B0604020202020204" pitchFamily="34" charset="0"/>
                  <a:sym typeface="Source Sans Pro"/>
                </a:endParaRPr>
              </a:p>
            </p:txBody>
          </p:sp>
          <p:pic>
            <p:nvPicPr>
              <p:cNvPr id="28"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7927" y="1844192"/>
                <a:ext cx="836768" cy="64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20224175" y="8533255"/>
              <a:ext cx="2373011" cy="2372393"/>
              <a:chOff x="-3524540" y="884115"/>
              <a:chExt cx="855785" cy="855785"/>
            </a:xfrm>
          </p:grpSpPr>
          <p:sp>
            <p:nvSpPr>
              <p:cNvPr id="25" name="Oval 24"/>
              <p:cNvSpPr/>
              <p:nvPr/>
            </p:nvSpPr>
            <p:spPr>
              <a:xfrm>
                <a:off x="-3524540" y="884115"/>
                <a:ext cx="855785" cy="855785"/>
              </a:xfrm>
              <a:prstGeom prst="ellipse">
                <a:avLst/>
              </a:prstGeom>
              <a:solidFill>
                <a:srgbClr val="C00000">
                  <a:alpha val="85098"/>
                </a:srgbClr>
              </a:solidFill>
              <a:ln w="57150" cap="flat" cmpd="sng" algn="ctr">
                <a:noFill/>
                <a:prstDash val="solid"/>
              </a:ln>
              <a:effectLst/>
            </p:spPr>
            <p:txBody>
              <a:bodyPr rtlCol="0" anchor="ctr"/>
              <a:lstStyle/>
              <a:p>
                <a:pPr algn="ctr" defTabSz="784656">
                  <a:defRPr/>
                </a:pPr>
                <a:endParaRPr lang="en-US" sz="1200" dirty="0">
                  <a:solidFill>
                    <a:prstClr val="white"/>
                  </a:solidFill>
                  <a:latin typeface="Arial" panose="020B0604020202020204" pitchFamily="34" charset="0"/>
                  <a:cs typeface="Arial" panose="020B0604020202020204" pitchFamily="34" charset="0"/>
                  <a:sym typeface="Source Sans Pro"/>
                </a:endParaRPr>
              </a:p>
            </p:txBody>
          </p:sp>
          <p:pic>
            <p:nvPicPr>
              <p:cNvPr id="2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77027" y="966076"/>
                <a:ext cx="767181" cy="67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17756245" y="8499456"/>
              <a:ext cx="2373011" cy="2372393"/>
              <a:chOff x="-3753140" y="-12700"/>
              <a:chExt cx="855785" cy="855785"/>
            </a:xfrm>
          </p:grpSpPr>
          <p:sp>
            <p:nvSpPr>
              <p:cNvPr id="23" name="Oval 22"/>
              <p:cNvSpPr/>
              <p:nvPr/>
            </p:nvSpPr>
            <p:spPr>
              <a:xfrm>
                <a:off x="-3753140" y="-12700"/>
                <a:ext cx="855785" cy="855785"/>
              </a:xfrm>
              <a:prstGeom prst="ellipse">
                <a:avLst/>
              </a:prstGeom>
              <a:solidFill>
                <a:srgbClr val="C00000">
                  <a:alpha val="85098"/>
                </a:srgbClr>
              </a:solidFill>
              <a:ln w="57150" cap="flat" cmpd="sng" algn="ctr">
                <a:noFill/>
                <a:prstDash val="solid"/>
              </a:ln>
              <a:effectLst/>
            </p:spPr>
            <p:txBody>
              <a:bodyPr rtlCol="0" anchor="ctr"/>
              <a:lstStyle/>
              <a:p>
                <a:pPr algn="ctr" defTabSz="784656">
                  <a:defRPr/>
                </a:pPr>
                <a:endParaRPr lang="en-US" sz="1200" dirty="0">
                  <a:solidFill>
                    <a:prstClr val="white"/>
                  </a:solidFill>
                  <a:latin typeface="Arial" panose="020B0604020202020204" pitchFamily="34" charset="0"/>
                  <a:cs typeface="Arial" panose="020B0604020202020204" pitchFamily="34" charset="0"/>
                  <a:sym typeface="Source Sans Pro"/>
                </a:endParaRPr>
              </a:p>
            </p:txBody>
          </p:sp>
          <p:pic>
            <p:nvPicPr>
              <p:cNvPr id="2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23517" y="103585"/>
                <a:ext cx="801568" cy="65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19024017" y="10660608"/>
              <a:ext cx="2373011" cy="2372393"/>
              <a:chOff x="-3042876" y="2638680"/>
              <a:chExt cx="855785" cy="855785"/>
            </a:xfrm>
          </p:grpSpPr>
          <p:sp>
            <p:nvSpPr>
              <p:cNvPr id="21" name="Oval 20"/>
              <p:cNvSpPr/>
              <p:nvPr/>
            </p:nvSpPr>
            <p:spPr>
              <a:xfrm>
                <a:off x="-3042876" y="2638680"/>
                <a:ext cx="855785" cy="855785"/>
              </a:xfrm>
              <a:prstGeom prst="ellipse">
                <a:avLst/>
              </a:prstGeom>
              <a:solidFill>
                <a:srgbClr val="C00000">
                  <a:alpha val="85098"/>
                </a:srgbClr>
              </a:solidFill>
              <a:ln w="57150" cap="flat" cmpd="sng" algn="ctr">
                <a:noFill/>
                <a:prstDash val="solid"/>
              </a:ln>
              <a:effectLst/>
            </p:spPr>
            <p:txBody>
              <a:bodyPr rtlCol="0" anchor="ctr"/>
              <a:lstStyle/>
              <a:p>
                <a:pPr algn="ctr" defTabSz="784656">
                  <a:defRPr/>
                </a:pPr>
                <a:endParaRPr lang="en-US" sz="1200" dirty="0">
                  <a:solidFill>
                    <a:prstClr val="white"/>
                  </a:solidFill>
                  <a:latin typeface="Arial" panose="020B0604020202020204" pitchFamily="34" charset="0"/>
                  <a:cs typeface="Arial" panose="020B0604020202020204" pitchFamily="34" charset="0"/>
                  <a:sym typeface="Source Sans Pro"/>
                </a:endParaRPr>
              </a:p>
            </p:txBody>
          </p:sp>
          <p:pic>
            <p:nvPicPr>
              <p:cNvPr id="22"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71561" y="2781311"/>
                <a:ext cx="737109" cy="59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16572991" y="10660608"/>
              <a:ext cx="2407506" cy="2372393"/>
              <a:chOff x="-2828930" y="3510085"/>
              <a:chExt cx="868225" cy="855785"/>
            </a:xfrm>
          </p:grpSpPr>
          <p:sp>
            <p:nvSpPr>
              <p:cNvPr id="19" name="Oval 18"/>
              <p:cNvSpPr/>
              <p:nvPr/>
            </p:nvSpPr>
            <p:spPr>
              <a:xfrm>
                <a:off x="-2821686" y="3510085"/>
                <a:ext cx="855784" cy="855785"/>
              </a:xfrm>
              <a:prstGeom prst="ellipse">
                <a:avLst/>
              </a:prstGeom>
              <a:solidFill>
                <a:srgbClr val="C00000">
                  <a:alpha val="85098"/>
                </a:srgbClr>
              </a:solidFill>
              <a:ln w="57150" cap="flat" cmpd="sng" algn="ctr">
                <a:noFill/>
                <a:prstDash val="solid"/>
              </a:ln>
              <a:effectLst/>
            </p:spPr>
            <p:txBody>
              <a:bodyPr rtlCol="0" anchor="ctr"/>
              <a:lstStyle/>
              <a:p>
                <a:pPr algn="ctr" defTabSz="784656">
                  <a:defRPr/>
                </a:pPr>
                <a:endParaRPr lang="en-US" sz="1200" dirty="0">
                  <a:solidFill>
                    <a:prstClr val="white"/>
                  </a:solidFill>
                  <a:latin typeface="Arial" panose="020B0604020202020204" pitchFamily="34" charset="0"/>
                  <a:cs typeface="Arial" panose="020B0604020202020204" pitchFamily="34" charset="0"/>
                  <a:sym typeface="Source Sans Pro"/>
                </a:endParaRPr>
              </a:p>
            </p:txBody>
          </p:sp>
          <p:pic>
            <p:nvPicPr>
              <p:cNvPr id="20"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28930" y="3599707"/>
                <a:ext cx="868225" cy="71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193000" y="10674424"/>
              <a:ext cx="304800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Title 1"/>
          <p:cNvSpPr txBox="1">
            <a:spLocks/>
          </p:cNvSpPr>
          <p:nvPr userDrawn="1"/>
        </p:nvSpPr>
        <p:spPr>
          <a:xfrm>
            <a:off x="0" y="178594"/>
            <a:ext cx="10515600" cy="714216"/>
          </a:xfrm>
          <a:prstGeom prst="rect">
            <a:avLst/>
          </a:prstGeom>
          <a:noFill/>
        </p:spPr>
        <p:txBody>
          <a:bodyPr vert="horz" lIns="78465" tIns="39234" rIns="78465" bIns="39234" rtlCol="0" anchor="ctr">
            <a:normAutofit/>
          </a:bodyPr>
          <a:lstStyle>
            <a:lvl1pPr algn="l" defTabSz="914400" rtl="0" eaLnBrk="1" latinLnBrk="0" hangingPunct="1">
              <a:spcBef>
                <a:spcPct val="0"/>
              </a:spcBef>
              <a:buNone/>
              <a:defRPr lang="en-US" sz="3200" kern="1200" smtClean="0">
                <a:solidFill>
                  <a:schemeClr val="tx1">
                    <a:lumMod val="85000"/>
                    <a:lumOff val="15000"/>
                  </a:schemeClr>
                </a:solidFill>
                <a:latin typeface="Calibri" panose="020F0502020204030204" pitchFamily="34" charset="0"/>
                <a:ea typeface="+mn-ea"/>
                <a:cs typeface="Calibri" panose="020F0502020204030204" pitchFamily="34" charset="0"/>
              </a:defRPr>
            </a:lvl1pPr>
          </a:lstStyle>
          <a:p>
            <a:pPr algn="ctr">
              <a:spcBef>
                <a:spcPts val="0"/>
              </a:spcBef>
            </a:pPr>
            <a:r>
              <a:rPr sz="1700" dirty="0">
                <a:solidFill>
                  <a:prstClr val="white"/>
                </a:solidFill>
                <a:latin typeface="Arial" panose="020B0604020202020204" pitchFamily="34" charset="0"/>
                <a:cs typeface="Arial" panose="020B0604020202020204" pitchFamily="34" charset="0"/>
                <a:sym typeface="Source Sans Pro"/>
              </a:rPr>
              <a:t>We exist to grow a world-class energy business that creates sustainable value for </a:t>
            </a:r>
            <a:br>
              <a:rPr sz="1700" dirty="0">
                <a:solidFill>
                  <a:prstClr val="white"/>
                </a:solidFill>
                <a:latin typeface="Arial" panose="020B0604020202020204" pitchFamily="34" charset="0"/>
                <a:cs typeface="Arial" panose="020B0604020202020204" pitchFamily="34" charset="0"/>
                <a:sym typeface="Source Sans Pro"/>
              </a:rPr>
            </a:br>
            <a:r>
              <a:rPr sz="1700" dirty="0">
                <a:solidFill>
                  <a:prstClr val="white"/>
                </a:solidFill>
                <a:latin typeface="Arial" panose="020B0604020202020204" pitchFamily="34" charset="0"/>
                <a:cs typeface="Arial" panose="020B0604020202020204" pitchFamily="34" charset="0"/>
                <a:sym typeface="Source Sans Pro"/>
              </a:rPr>
              <a:t>our four stakeholders: Owners, Customers, Employees and Communities.</a:t>
            </a:r>
          </a:p>
        </p:txBody>
      </p:sp>
      <p:grpSp>
        <p:nvGrpSpPr>
          <p:cNvPr id="30" name="Group 29"/>
          <p:cNvGrpSpPr/>
          <p:nvPr userDrawn="1"/>
        </p:nvGrpSpPr>
        <p:grpSpPr>
          <a:xfrm>
            <a:off x="7868111" y="1024401"/>
            <a:ext cx="1180031" cy="1285462"/>
            <a:chOff x="17721756" y="2016974"/>
            <a:chExt cx="2736304" cy="3017215"/>
          </a:xfrm>
        </p:grpSpPr>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880632" y="2016974"/>
              <a:ext cx="2337157" cy="2304355"/>
            </a:xfrm>
            <a:prstGeom prst="rect">
              <a:avLst/>
            </a:prstGeom>
          </p:spPr>
        </p:pic>
        <p:sp>
          <p:nvSpPr>
            <p:cNvPr id="32" name="TextBox 31"/>
            <p:cNvSpPr txBox="1"/>
            <p:nvPr/>
          </p:nvSpPr>
          <p:spPr>
            <a:xfrm>
              <a:off x="17721756" y="4189877"/>
              <a:ext cx="2736304" cy="844312"/>
            </a:xfrm>
            <a:prstGeom prst="rect">
              <a:avLst/>
            </a:prstGeom>
            <a:no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800">
                  <a:solidFill>
                    <a:schemeClr val="tx1"/>
                  </a:solidFill>
                </a:defRPr>
              </a:lvl1pPr>
            </a:lstStyle>
            <a:p>
              <a:pPr marL="0" marR="0" lvl="0" indent="0" algn="ctr" defTabSz="352459" eaLnBrk="1" fontAlgn="auto" latinLnBrk="0" hangingPunct="0">
                <a:lnSpc>
                  <a:spcPct val="140000"/>
                </a:lnSpc>
                <a:spcBef>
                  <a:spcPts val="0"/>
                </a:spcBef>
                <a:spcAft>
                  <a:spcPts val="0"/>
                </a:spcAft>
                <a:buClrTx/>
                <a:buSzTx/>
                <a:buFontTx/>
                <a:buNone/>
                <a:tabLst/>
                <a:defRPr/>
              </a:pPr>
              <a:r>
                <a:rPr kumimoji="0" lang="en-US" sz="1000" b="0" i="0" u="none" strike="noStrike" kern="0" cap="none" spc="-21" normalizeH="0" baseline="0" noProof="0" dirty="0">
                  <a:ln>
                    <a:noFill/>
                  </a:ln>
                  <a:solidFill>
                    <a:srgbClr val="FFFFFF"/>
                  </a:solidFill>
                  <a:effectLst/>
                  <a:uLnTx/>
                  <a:uFillTx/>
                  <a:latin typeface="Arial" panose="020B0604020202020204" pitchFamily="34" charset="0"/>
                  <a:cs typeface="Arial" panose="020B0604020202020204" pitchFamily="34" charset="0"/>
                  <a:sym typeface="Source Sans Pro"/>
                </a:rPr>
                <a:t>OWNERS</a:t>
              </a:r>
            </a:p>
          </p:txBody>
        </p:sp>
      </p:grpSp>
      <p:grpSp>
        <p:nvGrpSpPr>
          <p:cNvPr id="33" name="Group 32"/>
          <p:cNvGrpSpPr/>
          <p:nvPr userDrawn="1"/>
        </p:nvGrpSpPr>
        <p:grpSpPr>
          <a:xfrm>
            <a:off x="1542900" y="1017424"/>
            <a:ext cx="1180031" cy="1274985"/>
            <a:chOff x="3896220" y="2041565"/>
            <a:chExt cx="2736304" cy="2992625"/>
          </a:xfrm>
        </p:grpSpPr>
        <p:pic>
          <p:nvPicPr>
            <p:cNvPr id="34" name="Pictur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27104" y="2041565"/>
              <a:ext cx="2328956" cy="2296155"/>
            </a:xfrm>
            <a:prstGeom prst="rect">
              <a:avLst/>
            </a:prstGeom>
          </p:spPr>
        </p:pic>
        <p:sp>
          <p:nvSpPr>
            <p:cNvPr id="35" name="TextBox 34"/>
            <p:cNvSpPr txBox="1"/>
            <p:nvPr/>
          </p:nvSpPr>
          <p:spPr>
            <a:xfrm>
              <a:off x="3896220" y="4189877"/>
              <a:ext cx="2736304" cy="844313"/>
            </a:xfrm>
            <a:prstGeom prst="rect">
              <a:avLst/>
            </a:prstGeom>
            <a:no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2800" b="1">
                  <a:solidFill>
                    <a:schemeClr val="tx1"/>
                  </a:solidFill>
                </a:defRPr>
              </a:lvl1pPr>
            </a:lstStyle>
            <a:p>
              <a:pPr marL="0" marR="0" lvl="0" indent="0" algn="ctr" defTabSz="352459" eaLnBrk="1" fontAlgn="auto" latinLnBrk="0" hangingPunct="0">
                <a:lnSpc>
                  <a:spcPct val="140000"/>
                </a:lnSpc>
                <a:spcBef>
                  <a:spcPts val="0"/>
                </a:spcBef>
                <a:spcAft>
                  <a:spcPts val="0"/>
                </a:spcAft>
                <a:buClrTx/>
                <a:buSzTx/>
                <a:buFontTx/>
                <a:buNone/>
                <a:tabLst/>
                <a:defRPr/>
              </a:pPr>
              <a:r>
                <a:rPr kumimoji="0" lang="en-US" sz="1000" b="0" i="0" u="none" strike="noStrike" kern="0" cap="none" spc="-21" normalizeH="0" baseline="0" noProof="0" dirty="0">
                  <a:ln>
                    <a:noFill/>
                  </a:ln>
                  <a:solidFill>
                    <a:srgbClr val="FFFFFF"/>
                  </a:solidFill>
                  <a:effectLst/>
                  <a:uLnTx/>
                  <a:uFillTx/>
                  <a:latin typeface="Arial" panose="020B0604020202020204" pitchFamily="34" charset="0"/>
                  <a:cs typeface="Arial" panose="020B0604020202020204" pitchFamily="34" charset="0"/>
                  <a:sym typeface="Source Sans Pro"/>
                </a:rPr>
                <a:t>CUSTOMERS</a:t>
              </a:r>
            </a:p>
          </p:txBody>
        </p:sp>
      </p:grpSp>
      <p:grpSp>
        <p:nvGrpSpPr>
          <p:cNvPr id="36" name="Group 35"/>
          <p:cNvGrpSpPr/>
          <p:nvPr userDrawn="1"/>
        </p:nvGrpSpPr>
        <p:grpSpPr>
          <a:xfrm>
            <a:off x="3580915" y="1023565"/>
            <a:ext cx="1180031" cy="1274985"/>
            <a:chOff x="8504732" y="2041565"/>
            <a:chExt cx="2736304" cy="2992625"/>
          </a:xfrm>
        </p:grpSpPr>
        <p:pic>
          <p:nvPicPr>
            <p:cNvPr id="37" name="Picture 3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35616" y="2041565"/>
              <a:ext cx="2304355" cy="2296155"/>
            </a:xfrm>
            <a:prstGeom prst="rect">
              <a:avLst/>
            </a:prstGeom>
          </p:spPr>
        </p:pic>
        <p:sp>
          <p:nvSpPr>
            <p:cNvPr id="38" name="TextBox 37"/>
            <p:cNvSpPr txBox="1"/>
            <p:nvPr/>
          </p:nvSpPr>
          <p:spPr>
            <a:xfrm>
              <a:off x="8504732" y="4189877"/>
              <a:ext cx="2736304" cy="844313"/>
            </a:xfrm>
            <a:prstGeom prst="rect">
              <a:avLst/>
            </a:prstGeom>
            <a:no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2800" b="1">
                  <a:solidFill>
                    <a:schemeClr val="tx1"/>
                  </a:solidFill>
                </a:defRPr>
              </a:lvl1pPr>
            </a:lstStyle>
            <a:p>
              <a:pPr marL="0" marR="0" lvl="0" indent="0" algn="ctr" defTabSz="352459" eaLnBrk="1" fontAlgn="auto" latinLnBrk="0" hangingPunct="0">
                <a:lnSpc>
                  <a:spcPct val="140000"/>
                </a:lnSpc>
                <a:spcBef>
                  <a:spcPts val="0"/>
                </a:spcBef>
                <a:spcAft>
                  <a:spcPts val="0"/>
                </a:spcAft>
                <a:buClrTx/>
                <a:buSzTx/>
                <a:buFontTx/>
                <a:buNone/>
                <a:tabLst/>
                <a:defRPr/>
              </a:pPr>
              <a:r>
                <a:rPr kumimoji="0" lang="en-US" sz="1000" b="0" i="0" u="none" strike="noStrike" kern="0" cap="none" spc="-21" normalizeH="0" baseline="0" noProof="0" dirty="0">
                  <a:ln>
                    <a:noFill/>
                  </a:ln>
                  <a:solidFill>
                    <a:srgbClr val="FFFFFF"/>
                  </a:solidFill>
                  <a:effectLst/>
                  <a:uLnTx/>
                  <a:uFillTx/>
                  <a:latin typeface="Arial" panose="020B0604020202020204" pitchFamily="34" charset="0"/>
                  <a:cs typeface="Arial" panose="020B0604020202020204" pitchFamily="34" charset="0"/>
                  <a:sym typeface="Source Sans Pro"/>
                </a:rPr>
                <a:t>EMPLOYEES</a:t>
              </a:r>
            </a:p>
          </p:txBody>
        </p:sp>
      </p:grpSp>
      <p:grpSp>
        <p:nvGrpSpPr>
          <p:cNvPr id="39" name="Group 38"/>
          <p:cNvGrpSpPr/>
          <p:nvPr userDrawn="1"/>
        </p:nvGrpSpPr>
        <p:grpSpPr>
          <a:xfrm>
            <a:off x="5754655" y="1016798"/>
            <a:ext cx="1180031" cy="1285757"/>
            <a:chOff x="13113244" y="2041565"/>
            <a:chExt cx="2736304" cy="3017913"/>
          </a:xfrm>
        </p:grpSpPr>
        <p:pic>
          <p:nvPicPr>
            <p:cNvPr id="40" name="Picture 3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327628" y="2041565"/>
              <a:ext cx="2320756" cy="2287954"/>
            </a:xfrm>
            <a:prstGeom prst="rect">
              <a:avLst/>
            </a:prstGeom>
          </p:spPr>
        </p:pic>
        <p:sp>
          <p:nvSpPr>
            <p:cNvPr id="41" name="TextBox 40"/>
            <p:cNvSpPr txBox="1"/>
            <p:nvPr/>
          </p:nvSpPr>
          <p:spPr>
            <a:xfrm>
              <a:off x="13113244" y="4164596"/>
              <a:ext cx="2736304" cy="894882"/>
            </a:xfrm>
            <a:prstGeom prst="rect">
              <a:avLst/>
            </a:prstGeom>
            <a:noFill/>
            <a:ln w="12700" cap="flat">
              <a:noFill/>
              <a:miter lim="400000"/>
            </a:ln>
            <a:effectLst/>
            <a:sp3d/>
          </p:spPr>
          <p:txBody>
            <a:bodyPr rot="0" spcFirstLastPara="1" vertOverflow="overflow" horzOverflow="overflow" vert="horz" wrap="square" lIns="71437" tIns="71437" rIns="71437" bIns="71437" numCol="1" spcCol="38100" rtlCol="0" anchor="ctr">
              <a:spAutoFit/>
            </a:bodyPr>
            <a:lstStyle/>
            <a:p>
              <a:pPr marL="0" marR="0" lvl="0" indent="0" algn="ctr" defTabSz="352501" eaLnBrk="1" fontAlgn="auto" latinLnBrk="0" hangingPunct="0">
                <a:lnSpc>
                  <a:spcPct val="140000"/>
                </a:lnSpc>
                <a:spcBef>
                  <a:spcPts val="0"/>
                </a:spcBef>
                <a:spcAft>
                  <a:spcPts val="0"/>
                </a:spcAft>
                <a:buClrTx/>
                <a:buSzTx/>
                <a:buFontTx/>
                <a:buNone/>
                <a:tabLst/>
                <a:defRPr/>
              </a:pPr>
              <a:r>
                <a:rPr kumimoji="0" lang="en-US" sz="1100" b="0" i="0" u="none" strike="noStrike" kern="0" cap="none" spc="-21" normalizeH="0" baseline="0" noProof="0" dirty="0">
                  <a:ln>
                    <a:noFill/>
                  </a:ln>
                  <a:solidFill>
                    <a:srgbClr val="FFFFFF"/>
                  </a:solidFill>
                  <a:effectLst/>
                  <a:uLnTx/>
                  <a:uFillTx/>
                  <a:latin typeface="Arial" panose="020B0604020202020204" pitchFamily="34" charset="0"/>
                  <a:cs typeface="Arial" panose="020B0604020202020204" pitchFamily="34" charset="0"/>
                  <a:sym typeface="Source Sans Pro"/>
                </a:rPr>
                <a:t>COMMUNITIES</a:t>
              </a:r>
            </a:p>
          </p:txBody>
        </p:sp>
      </p:grpSp>
      <p:sp>
        <p:nvSpPr>
          <p:cNvPr id="42" name="TextBox 41"/>
          <p:cNvSpPr txBox="1"/>
          <p:nvPr userDrawn="1"/>
        </p:nvSpPr>
        <p:spPr>
          <a:xfrm>
            <a:off x="71878" y="2703785"/>
            <a:ext cx="2515329" cy="385092"/>
          </a:xfrm>
          <a:prstGeom prst="rect">
            <a:avLst/>
          </a:prstGeom>
          <a:solidFill>
            <a:srgbClr val="2398B3"/>
          </a:solidFill>
          <a:ln w="12700" cap="flat">
            <a:noFill/>
            <a:miter lim="400000"/>
          </a:ln>
          <a:effectLst/>
          <a:sp3d/>
        </p:spPr>
        <p:txBody>
          <a:bodyPr rot="0" spcFirstLastPara="1" vertOverflow="overflow" horzOverflow="overflow" vert="horz" wrap="square" lIns="30652" tIns="30652" rIns="30652" bIns="30652" numCol="1" spcCol="16348" rtlCol="0" anchor="ctr">
            <a:spAutoFit/>
          </a:bodyPr>
          <a:lstStyle/>
          <a:p>
            <a:pPr marL="0" marR="0" lvl="0" indent="0" algn="ctr" defTabSz="352501" eaLnBrk="1" fontAlgn="auto" latinLnBrk="0" hangingPunct="0">
              <a:lnSpc>
                <a:spcPct val="140000"/>
              </a:lnSpc>
              <a:spcBef>
                <a:spcPts val="0"/>
              </a:spcBef>
              <a:spcAft>
                <a:spcPts val="0"/>
              </a:spcAft>
              <a:buClrTx/>
              <a:buSzTx/>
              <a:buFontTx/>
              <a:buNone/>
              <a:tabLst/>
              <a:defRPr/>
            </a:pPr>
            <a:r>
              <a:rPr kumimoji="0" lang="en-US" sz="1500" b="1" i="0" u="none" strike="noStrike" kern="0" cap="none" spc="-21" normalizeH="0" baseline="0" noProof="0" dirty="0">
                <a:ln>
                  <a:noFill/>
                </a:ln>
                <a:solidFill>
                  <a:srgbClr val="FFFFFF"/>
                </a:solidFill>
                <a:effectLst/>
                <a:uLnTx/>
                <a:uFillTx/>
                <a:latin typeface="Source Sans Pro"/>
                <a:sym typeface="Source Sans Pro"/>
              </a:rPr>
              <a:t>People</a:t>
            </a:r>
          </a:p>
        </p:txBody>
      </p:sp>
      <p:sp>
        <p:nvSpPr>
          <p:cNvPr id="43" name="TextBox 42"/>
          <p:cNvSpPr txBox="1"/>
          <p:nvPr userDrawn="1"/>
        </p:nvSpPr>
        <p:spPr>
          <a:xfrm>
            <a:off x="2693331" y="2710703"/>
            <a:ext cx="2507481" cy="385092"/>
          </a:xfrm>
          <a:prstGeom prst="rect">
            <a:avLst/>
          </a:prstGeom>
          <a:solidFill>
            <a:srgbClr val="2398B3"/>
          </a:solidFill>
          <a:ln w="12700" cap="flat">
            <a:noFill/>
            <a:miter lim="400000"/>
          </a:ln>
          <a:effectLst/>
          <a:sp3d/>
        </p:spPr>
        <p:txBody>
          <a:bodyPr rot="0" spcFirstLastPara="1" vertOverflow="overflow" horzOverflow="overflow" vert="horz" wrap="square" lIns="30652" tIns="30652" rIns="30652" bIns="30652" numCol="1" spcCol="16348" rtlCol="0" anchor="ctr">
            <a:spAutoFit/>
          </a:bodyPr>
          <a:lstStyle/>
          <a:p>
            <a:pPr marL="0" marR="0" lvl="0" indent="0" algn="ctr" defTabSz="352501" eaLnBrk="1" fontAlgn="auto" latinLnBrk="0" hangingPunct="0">
              <a:lnSpc>
                <a:spcPct val="140000"/>
              </a:lnSpc>
              <a:spcBef>
                <a:spcPts val="0"/>
              </a:spcBef>
              <a:spcAft>
                <a:spcPts val="0"/>
              </a:spcAft>
              <a:buClrTx/>
              <a:buSzTx/>
              <a:buFontTx/>
              <a:buNone/>
              <a:tabLst/>
              <a:defRPr/>
            </a:pPr>
            <a:r>
              <a:rPr kumimoji="0" lang="en-US" sz="1500" b="1" i="0" u="none" strike="noStrike" kern="0" cap="none" spc="-21" normalizeH="0" baseline="0" noProof="0" dirty="0">
                <a:ln>
                  <a:noFill/>
                </a:ln>
                <a:solidFill>
                  <a:srgbClr val="FFFFFF"/>
                </a:solidFill>
                <a:effectLst/>
                <a:uLnTx/>
                <a:uFillTx/>
                <a:latin typeface="Source Sans Pro"/>
                <a:sym typeface="Source Sans Pro"/>
              </a:rPr>
              <a:t>Process</a:t>
            </a:r>
          </a:p>
        </p:txBody>
      </p:sp>
      <p:sp>
        <p:nvSpPr>
          <p:cNvPr id="44" name="TextBox 43"/>
          <p:cNvSpPr txBox="1"/>
          <p:nvPr userDrawn="1"/>
        </p:nvSpPr>
        <p:spPr>
          <a:xfrm>
            <a:off x="5314790" y="2710703"/>
            <a:ext cx="2507481" cy="385092"/>
          </a:xfrm>
          <a:prstGeom prst="rect">
            <a:avLst/>
          </a:prstGeom>
          <a:solidFill>
            <a:srgbClr val="2398B3"/>
          </a:solidFill>
          <a:ln w="12700" cap="flat">
            <a:noFill/>
            <a:miter lim="400000"/>
          </a:ln>
          <a:effectLst/>
          <a:sp3d/>
        </p:spPr>
        <p:txBody>
          <a:bodyPr rot="0" spcFirstLastPara="1" vertOverflow="overflow" horzOverflow="overflow" vert="horz" wrap="square" lIns="30652" tIns="30652" rIns="30652" bIns="30652" numCol="1" spcCol="16348" rtlCol="0" anchor="ctr">
            <a:spAutoFit/>
          </a:bodyPr>
          <a:lstStyle/>
          <a:p>
            <a:pPr marL="0" marR="0" lvl="0" indent="0" algn="ctr" defTabSz="352501" eaLnBrk="1" fontAlgn="auto" latinLnBrk="0" hangingPunct="0">
              <a:lnSpc>
                <a:spcPct val="140000"/>
              </a:lnSpc>
              <a:spcBef>
                <a:spcPts val="0"/>
              </a:spcBef>
              <a:spcAft>
                <a:spcPts val="0"/>
              </a:spcAft>
              <a:buClrTx/>
              <a:buSzTx/>
              <a:buFontTx/>
              <a:buNone/>
              <a:tabLst/>
              <a:defRPr/>
            </a:pPr>
            <a:r>
              <a:rPr kumimoji="0" lang="en-US" sz="1500" b="1" i="0" u="none" strike="noStrike" kern="0" cap="none" spc="-21" normalizeH="0" baseline="0" noProof="0" dirty="0">
                <a:ln>
                  <a:noFill/>
                </a:ln>
                <a:solidFill>
                  <a:srgbClr val="FFFFFF"/>
                </a:solidFill>
                <a:effectLst/>
                <a:uLnTx/>
                <a:uFillTx/>
                <a:latin typeface="Source Sans Pro"/>
                <a:sym typeface="Source Sans Pro"/>
              </a:rPr>
              <a:t>Technology</a:t>
            </a:r>
          </a:p>
        </p:txBody>
      </p:sp>
      <p:sp>
        <p:nvSpPr>
          <p:cNvPr id="45" name="TextBox 44"/>
          <p:cNvSpPr txBox="1"/>
          <p:nvPr userDrawn="1"/>
        </p:nvSpPr>
        <p:spPr>
          <a:xfrm>
            <a:off x="7936245" y="2710703"/>
            <a:ext cx="2507481" cy="385092"/>
          </a:xfrm>
          <a:prstGeom prst="rect">
            <a:avLst/>
          </a:prstGeom>
          <a:solidFill>
            <a:srgbClr val="2398B3"/>
          </a:solidFill>
          <a:ln w="12700" cap="flat">
            <a:noFill/>
            <a:miter lim="400000"/>
          </a:ln>
          <a:effectLst/>
          <a:sp3d/>
        </p:spPr>
        <p:txBody>
          <a:bodyPr rot="0" spcFirstLastPara="1" vertOverflow="overflow" horzOverflow="overflow" vert="horz" wrap="square" lIns="30652" tIns="30652" rIns="30652" bIns="30652" numCol="1" spcCol="16348" rtlCol="0" anchor="ctr">
            <a:spAutoFit/>
          </a:bodyPr>
          <a:lstStyle/>
          <a:p>
            <a:pPr marL="0" marR="0" lvl="0" indent="0" algn="ctr" defTabSz="352501" eaLnBrk="1" fontAlgn="auto" latinLnBrk="0" hangingPunct="0">
              <a:lnSpc>
                <a:spcPct val="140000"/>
              </a:lnSpc>
              <a:spcBef>
                <a:spcPts val="0"/>
              </a:spcBef>
              <a:spcAft>
                <a:spcPts val="0"/>
              </a:spcAft>
              <a:buClrTx/>
              <a:buSzTx/>
              <a:buFontTx/>
              <a:buNone/>
              <a:tabLst/>
              <a:defRPr/>
            </a:pPr>
            <a:r>
              <a:rPr kumimoji="0" lang="en-US" sz="1500" b="1" i="0" u="none" strike="noStrike" kern="0" cap="none" spc="-21" normalizeH="0" baseline="0" noProof="0" dirty="0">
                <a:ln>
                  <a:noFill/>
                </a:ln>
                <a:solidFill>
                  <a:srgbClr val="FFFFFF"/>
                </a:solidFill>
                <a:effectLst/>
                <a:uLnTx/>
                <a:uFillTx/>
                <a:latin typeface="Source Sans Pro"/>
                <a:sym typeface="Source Sans Pro"/>
              </a:rPr>
              <a:t>Innovation</a:t>
            </a:r>
          </a:p>
        </p:txBody>
      </p:sp>
      <p:sp>
        <p:nvSpPr>
          <p:cNvPr id="46" name="TextBox 45"/>
          <p:cNvSpPr txBox="1"/>
          <p:nvPr userDrawn="1"/>
        </p:nvSpPr>
        <p:spPr>
          <a:xfrm>
            <a:off x="71874" y="2352697"/>
            <a:ext cx="10371852" cy="363556"/>
          </a:xfrm>
          <a:prstGeom prst="rect">
            <a:avLst/>
          </a:prstGeom>
          <a:solidFill>
            <a:schemeClr val="bg1">
              <a:lumMod val="85000"/>
            </a:schemeClr>
          </a:solidFill>
          <a:ln w="12700" cap="flat">
            <a:noFill/>
            <a:miter lim="400000"/>
          </a:ln>
          <a:effectLst/>
          <a:sp3d/>
        </p:spPr>
        <p:txBody>
          <a:bodyPr rot="0" spcFirstLastPara="1" vertOverflow="overflow" horzOverflow="overflow" vert="horz" wrap="square" lIns="30652" tIns="30652" rIns="30652" bIns="30652" numCol="1" spcCol="16348" rtlCol="0" anchor="ctr">
            <a:spAutoFit/>
          </a:bodyPr>
          <a:lstStyle/>
          <a:p>
            <a:pPr marL="0" marR="0" lvl="0" indent="0" algn="ctr" defTabSz="352501" eaLnBrk="1" fontAlgn="auto" latinLnBrk="0" hangingPunct="0">
              <a:lnSpc>
                <a:spcPct val="140000"/>
              </a:lnSpc>
              <a:spcBef>
                <a:spcPts val="0"/>
              </a:spcBef>
              <a:spcAft>
                <a:spcPts val="0"/>
              </a:spcAft>
              <a:buClrTx/>
              <a:buSzTx/>
              <a:buFontTx/>
              <a:buNone/>
              <a:tabLst/>
              <a:defRPr/>
            </a:pPr>
            <a:r>
              <a:rPr kumimoji="0" lang="en-US" sz="1400" b="1" i="0" u="none" strike="noStrike" kern="0" cap="none" spc="644" normalizeH="0" baseline="0" noProof="0" dirty="0">
                <a:ln>
                  <a:noFill/>
                </a:ln>
                <a:solidFill>
                  <a:srgbClr val="000000"/>
                </a:solidFill>
                <a:effectLst/>
                <a:uLnTx/>
                <a:uFillTx/>
                <a:latin typeface="Source Sans Pro"/>
                <a:sym typeface="Source Sans Pro"/>
              </a:rPr>
              <a:t>CBS KEY STRATEGIES</a:t>
            </a:r>
          </a:p>
        </p:txBody>
      </p:sp>
    </p:spTree>
    <p:extLst>
      <p:ext uri="{BB962C8B-B14F-4D97-AF65-F5344CB8AC3E}">
        <p14:creationId xmlns:p14="http://schemas.microsoft.com/office/powerpoint/2010/main" val="252893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ergy Roadmap">
    <p:spTree>
      <p:nvGrpSpPr>
        <p:cNvPr id="1" name=""/>
        <p:cNvGrpSpPr/>
        <p:nvPr/>
      </p:nvGrpSpPr>
      <p:grpSpPr>
        <a:xfrm>
          <a:off x="0" y="0"/>
          <a:ext cx="0" cy="0"/>
          <a:chOff x="0" y="0"/>
          <a:chExt cx="0" cy="0"/>
        </a:xfrm>
      </p:grpSpPr>
      <p:sp>
        <p:nvSpPr>
          <p:cNvPr id="7" name="Rectangle 6"/>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8"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0515600" cy="584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81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711200"/>
          </a:xfrm>
          <a:solidFill>
            <a:schemeClr val="tx1"/>
          </a:solidFill>
        </p:spPr>
        <p:txBody>
          <a:bodyPr>
            <a:normAutofit/>
          </a:bodyPr>
          <a:lstStyle>
            <a:lvl1pPr algn="l">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6" name="Slide Number Placeholder 5"/>
          <p:cNvSpPr>
            <a:spLocks noGrp="1"/>
          </p:cNvSpPr>
          <p:nvPr>
            <p:ph type="sldNum" sz="quarter" idx="12"/>
          </p:nvPr>
        </p:nvSpPr>
        <p:spPr>
          <a:xfrm>
            <a:off x="10058400" y="26195"/>
            <a:ext cx="438150" cy="228600"/>
          </a:xfrm>
        </p:spPr>
        <p:txBody>
          <a:bodyPr/>
          <a:lstStyle>
            <a:lvl1pPr algn="ctr">
              <a:defRPr sz="1000" b="1">
                <a:solidFill>
                  <a:schemeClr val="bg1"/>
                </a:solidFill>
              </a:defRPr>
            </a:lvl1pPr>
          </a:lstStyle>
          <a:p>
            <a:fld id="{D4A03388-C380-4A13-92D8-B9A92CE531C1}" type="slidenum">
              <a:rPr lang="en-US" smtClean="0"/>
              <a:pPr/>
              <a:t>‹#›</a:t>
            </a:fld>
            <a:endParaRPr lang="en-US" dirty="0"/>
          </a:p>
        </p:txBody>
      </p:sp>
      <p:pic>
        <p:nvPicPr>
          <p:cNvPr id="9" name="Picture 8">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Tree>
    <p:extLst>
      <p:ext uri="{BB962C8B-B14F-4D97-AF65-F5344CB8AC3E}">
        <p14:creationId xmlns:p14="http://schemas.microsoft.com/office/powerpoint/2010/main" val="384443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82200" cy="711994"/>
          </a:xfrm>
          <a:solidFill>
            <a:schemeClr val="tx1"/>
          </a:solidFill>
        </p:spPr>
        <p:txBody>
          <a:bodyPr vert="horz" lIns="91392" tIns="45696" rIns="91392" bIns="45696" rtlCol="0" anchor="ctr">
            <a:normAutofit/>
          </a:bodyPr>
          <a:lstStyle>
            <a:lvl1pPr>
              <a:defRPr lang="en-US" dirty="0">
                <a:solidFill>
                  <a:schemeClr val="bg1"/>
                </a:solidFill>
              </a:defRPr>
            </a:lvl1pPr>
          </a:lstStyle>
          <a:p>
            <a:pPr lvl="0"/>
            <a:r>
              <a:rPr lang="en-US" dirty="0"/>
              <a:t>Click to edit Master title style</a:t>
            </a:r>
          </a:p>
        </p:txBody>
      </p:sp>
      <p:sp>
        <p:nvSpPr>
          <p:cNvPr id="3" name="Content Placeholder 2"/>
          <p:cNvSpPr>
            <a:spLocks noGrp="1"/>
          </p:cNvSpPr>
          <p:nvPr>
            <p:ph sz="half" idx="1"/>
          </p:nvPr>
        </p:nvSpPr>
        <p:spPr>
          <a:xfrm>
            <a:off x="525780" y="1363504"/>
            <a:ext cx="4644390" cy="38564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45430" y="1363504"/>
            <a:ext cx="4644390" cy="38564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9"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10" name="Picture 9">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Tree>
    <p:extLst>
      <p:ext uri="{BB962C8B-B14F-4D97-AF65-F5344CB8AC3E}">
        <p14:creationId xmlns:p14="http://schemas.microsoft.com/office/powerpoint/2010/main" val="148995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FD35-E7A7-4501-ABC1-0E73E4EFFB8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88B12A4-644B-4F0D-8865-C3BC9A2E9BA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5E143-07EB-4FF8-AC08-02B858DFC2EC}"/>
              </a:ext>
            </a:extLst>
          </p:cNvPr>
          <p:cNvSpPr>
            <a:spLocks noGrp="1"/>
          </p:cNvSpPr>
          <p:nvPr>
            <p:ph type="dt" sz="half" idx="10"/>
          </p:nvPr>
        </p:nvSpPr>
        <p:spPr/>
        <p:txBody>
          <a:bodyPr/>
          <a:lstStyle/>
          <a:p>
            <a:fld id="{FB55A6E2-459F-4218-A017-A8E85C012432}" type="datetime1">
              <a:rPr lang="en-US" smtClean="0"/>
              <a:t>1/14/2026</a:t>
            </a:fld>
            <a:endParaRPr lang="en-US" dirty="0"/>
          </a:p>
        </p:txBody>
      </p:sp>
      <p:sp>
        <p:nvSpPr>
          <p:cNvPr id="5" name="Footer Placeholder 4">
            <a:extLst>
              <a:ext uri="{FF2B5EF4-FFF2-40B4-BE49-F238E27FC236}">
                <a16:creationId xmlns:a16="http://schemas.microsoft.com/office/drawing/2014/main" id="{C86B7772-3357-481C-BF36-F12E5A7F6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CD0107-63D6-4C39-A8D7-FD38C9476623}"/>
              </a:ext>
            </a:extLst>
          </p:cNvPr>
          <p:cNvSpPr>
            <a:spLocks noGrp="1"/>
          </p:cNvSpPr>
          <p:nvPr>
            <p:ph type="sldNum" sz="quarter" idx="12"/>
          </p:nvPr>
        </p:nvSpPr>
        <p:spPr/>
        <p:txBody>
          <a:bodyPr/>
          <a:lstStyle/>
          <a:p>
            <a:fld id="{D4A03388-C380-4A13-92D8-B9A92CE531C1}" type="slidenum">
              <a:rPr lang="en-US" smtClean="0"/>
              <a:t>‹#›</a:t>
            </a:fld>
            <a:endParaRPr lang="en-US" dirty="0"/>
          </a:p>
        </p:txBody>
      </p:sp>
    </p:spTree>
    <p:extLst>
      <p:ext uri="{BB962C8B-B14F-4D97-AF65-F5344CB8AC3E}">
        <p14:creationId xmlns:p14="http://schemas.microsoft.com/office/powerpoint/2010/main" val="300830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739" y="5454015"/>
            <a:ext cx="10512862" cy="389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5397366"/>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646690"/>
            <a:ext cx="8675370" cy="3038666"/>
          </a:xfrm>
        </p:spPr>
        <p:txBody>
          <a:bodyPr anchor="b">
            <a:normAutofit/>
          </a:bodyPr>
          <a:lstStyle>
            <a:lvl1pPr algn="l">
              <a:lnSpc>
                <a:spcPct val="85000"/>
              </a:lnSpc>
              <a:defRPr sz="6817" spc="-4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48794" y="3796560"/>
            <a:ext cx="8675370" cy="973931"/>
          </a:xfrm>
        </p:spPr>
        <p:txBody>
          <a:bodyPr lIns="91440" rIns="91440">
            <a:normAutofit/>
          </a:bodyPr>
          <a:lstStyle>
            <a:lvl1pPr marL="0" indent="0" algn="l">
              <a:buNone/>
              <a:defRPr sz="2045" cap="all" spc="170" baseline="0">
                <a:solidFill>
                  <a:schemeClr val="tx2"/>
                </a:solidFill>
                <a:latin typeface="+mj-lt"/>
              </a:defRPr>
            </a:lvl1pPr>
            <a:lvl2pPr marL="389580" indent="0" algn="ctr">
              <a:buNone/>
              <a:defRPr sz="2045"/>
            </a:lvl2pPr>
            <a:lvl3pPr marL="779160" indent="0" algn="ctr">
              <a:buNone/>
              <a:defRPr sz="2045"/>
            </a:lvl3pPr>
            <a:lvl4pPr marL="1168740" indent="0" algn="ctr">
              <a:buNone/>
              <a:defRPr sz="1704"/>
            </a:lvl4pPr>
            <a:lvl5pPr marL="1558320" indent="0" algn="ctr">
              <a:buNone/>
              <a:defRPr sz="1704"/>
            </a:lvl5pPr>
            <a:lvl6pPr marL="1947901" indent="0" algn="ctr">
              <a:buNone/>
              <a:defRPr sz="1704"/>
            </a:lvl6pPr>
            <a:lvl7pPr marL="2337481" indent="0" algn="ctr">
              <a:buNone/>
              <a:defRPr sz="1704"/>
            </a:lvl7pPr>
            <a:lvl8pPr marL="2727061" indent="0" algn="ctr">
              <a:buNone/>
              <a:defRPr sz="1704"/>
            </a:lvl8pPr>
            <a:lvl9pPr marL="3116641" indent="0" algn="ctr">
              <a:buNone/>
              <a:defRPr sz="170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041605" y="3700939"/>
            <a:ext cx="85176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1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518373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739" y="5454015"/>
            <a:ext cx="10512862" cy="389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5397366"/>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646690"/>
            <a:ext cx="8675370" cy="3038666"/>
          </a:xfrm>
        </p:spPr>
        <p:txBody>
          <a:bodyPr anchor="b" anchorCtr="0">
            <a:normAutofit/>
          </a:bodyPr>
          <a:lstStyle>
            <a:lvl1pPr>
              <a:lnSpc>
                <a:spcPct val="85000"/>
              </a:lnSpc>
              <a:defRPr sz="6817"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46404" y="3794437"/>
            <a:ext cx="8675370" cy="973931"/>
          </a:xfrm>
        </p:spPr>
        <p:txBody>
          <a:bodyPr lIns="91440" rIns="91440" anchor="t" anchorCtr="0">
            <a:normAutofit/>
          </a:bodyPr>
          <a:lstStyle>
            <a:lvl1pPr marL="0" indent="0">
              <a:buNone/>
              <a:defRPr sz="2045" cap="all" spc="170" baseline="0">
                <a:solidFill>
                  <a:schemeClr val="tx2"/>
                </a:solidFill>
                <a:latin typeface="+mj-lt"/>
              </a:defRPr>
            </a:lvl1pPr>
            <a:lvl2pPr marL="389580" indent="0">
              <a:buNone/>
              <a:defRPr sz="1534">
                <a:solidFill>
                  <a:schemeClr val="tx1">
                    <a:tint val="75000"/>
                  </a:schemeClr>
                </a:solidFill>
              </a:defRPr>
            </a:lvl2pPr>
            <a:lvl3pPr marL="779160" indent="0">
              <a:buNone/>
              <a:defRPr sz="1363">
                <a:solidFill>
                  <a:schemeClr val="tx1">
                    <a:tint val="75000"/>
                  </a:schemeClr>
                </a:solidFill>
              </a:defRPr>
            </a:lvl3pPr>
            <a:lvl4pPr marL="1168740" indent="0">
              <a:buNone/>
              <a:defRPr sz="1193">
                <a:solidFill>
                  <a:schemeClr val="tx1">
                    <a:tint val="75000"/>
                  </a:schemeClr>
                </a:solidFill>
              </a:defRPr>
            </a:lvl4pPr>
            <a:lvl5pPr marL="1558320" indent="0">
              <a:buNone/>
              <a:defRPr sz="1193">
                <a:solidFill>
                  <a:schemeClr val="tx1">
                    <a:tint val="75000"/>
                  </a:schemeClr>
                </a:solidFill>
              </a:defRPr>
            </a:lvl5pPr>
            <a:lvl6pPr marL="1947901" indent="0">
              <a:buNone/>
              <a:defRPr sz="1193">
                <a:solidFill>
                  <a:schemeClr val="tx1">
                    <a:tint val="75000"/>
                  </a:schemeClr>
                </a:solidFill>
              </a:defRPr>
            </a:lvl6pPr>
            <a:lvl7pPr marL="2337481" indent="0">
              <a:buNone/>
              <a:defRPr sz="1193">
                <a:solidFill>
                  <a:schemeClr val="tx1">
                    <a:tint val="75000"/>
                  </a:schemeClr>
                </a:solidFill>
              </a:defRPr>
            </a:lvl7pPr>
            <a:lvl8pPr marL="2727061" indent="0">
              <a:buNone/>
              <a:defRPr sz="1193">
                <a:solidFill>
                  <a:schemeClr val="tx1">
                    <a:tint val="75000"/>
                  </a:schemeClr>
                </a:solidFill>
              </a:defRPr>
            </a:lvl8pPr>
            <a:lvl9pPr marL="3116641" indent="0">
              <a:buNone/>
              <a:defRPr sz="11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041605" y="3700939"/>
            <a:ext cx="85176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85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ight Bulb Title Slide">
    <p:spTree>
      <p:nvGrpSpPr>
        <p:cNvPr id="1" name=""/>
        <p:cNvGrpSpPr/>
        <p:nvPr/>
      </p:nvGrpSpPr>
      <p:grpSpPr>
        <a:xfrm>
          <a:off x="0" y="0"/>
          <a:ext cx="0" cy="0"/>
          <a:chOff x="0" y="0"/>
          <a:chExt cx="0" cy="0"/>
        </a:xfrm>
      </p:grpSpPr>
      <p:pic>
        <p:nvPicPr>
          <p:cNvPr id="11" name="Picture Placeholder 9">
            <a:extLst>
              <a:ext uri="{FF2B5EF4-FFF2-40B4-BE49-F238E27FC236}">
                <a16:creationId xmlns:a16="http://schemas.microsoft.com/office/drawing/2014/main" id="{EBEB9BCD-91E2-A24C-8F21-45E2FC6BC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0586378" cy="5843588"/>
          </a:xfrm>
          <a:prstGeom prst="rect">
            <a:avLst/>
          </a:prstGeom>
        </p:spPr>
      </p:pic>
      <p:sp>
        <p:nvSpPr>
          <p:cNvPr id="14" name="Rectangle 13"/>
          <p:cNvSpPr/>
          <p:nvPr userDrawn="1"/>
        </p:nvSpPr>
        <p:spPr>
          <a:xfrm>
            <a:off x="1016969" y="2667859"/>
            <a:ext cx="69051" cy="87465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669" tIns="32335" rIns="64669" bIns="32335" rtlCol="0" anchor="ctr"/>
          <a:lstStyle/>
          <a:p>
            <a:pPr algn="ctr"/>
            <a:endParaRPr lang="en-US" dirty="0"/>
          </a:p>
        </p:txBody>
      </p:sp>
      <p:sp>
        <p:nvSpPr>
          <p:cNvPr id="15" name="Rectangle 14"/>
          <p:cNvSpPr/>
          <p:nvPr userDrawn="1"/>
        </p:nvSpPr>
        <p:spPr>
          <a:xfrm>
            <a:off x="0" y="102398"/>
            <a:ext cx="45719" cy="87465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669" tIns="32335" rIns="64669" bIns="32335" rtlCol="0" anchor="ctr"/>
          <a:lstStyle/>
          <a:p>
            <a:pPr algn="ctr"/>
            <a:endParaRPr lang="en-US" dirty="0"/>
          </a:p>
        </p:txBody>
      </p:sp>
      <p:sp>
        <p:nvSpPr>
          <p:cNvPr id="2" name="Title 1"/>
          <p:cNvSpPr>
            <a:spLocks noGrp="1"/>
          </p:cNvSpPr>
          <p:nvPr>
            <p:ph type="ctrTitle"/>
          </p:nvPr>
        </p:nvSpPr>
        <p:spPr>
          <a:xfrm>
            <a:off x="1143000" y="2693194"/>
            <a:ext cx="4572000" cy="762000"/>
          </a:xfrm>
        </p:spPr>
        <p:txBody>
          <a:bodyPr>
            <a:noAutofit/>
          </a:bodyPr>
          <a:lstStyle>
            <a:lvl1pPr algn="l">
              <a:defRPr sz="2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531394"/>
            <a:ext cx="4572000" cy="533400"/>
          </a:xfrm>
        </p:spPr>
        <p:txBody>
          <a:bodyPr>
            <a:normAutofit/>
          </a:bodyPr>
          <a:lstStyle>
            <a:lvl1pPr marL="0" indent="0" algn="l">
              <a:buNone/>
              <a:defRPr lang="en-US" sz="1200" kern="1200" spc="258" dirty="0">
                <a:solidFill>
                  <a:srgbClr val="FFFFFF"/>
                </a:solidFill>
                <a:latin typeface="Arial" panose="020B0604020202020204" pitchFamily="34" charset="0"/>
                <a:ea typeface="+mn-ea"/>
                <a:cs typeface="Arial" panose="020B0604020202020204" pitchFamily="34" charset="0"/>
              </a:defRPr>
            </a:lvl1pPr>
            <a:lvl2pPr marL="456962" indent="0" algn="ctr">
              <a:buNone/>
              <a:defRPr>
                <a:solidFill>
                  <a:schemeClr val="tx1">
                    <a:tint val="75000"/>
                  </a:schemeClr>
                </a:solidFill>
              </a:defRPr>
            </a:lvl2pPr>
            <a:lvl3pPr marL="913926" indent="0" algn="ctr">
              <a:buNone/>
              <a:defRPr>
                <a:solidFill>
                  <a:schemeClr val="tx1">
                    <a:tint val="75000"/>
                  </a:schemeClr>
                </a:solidFill>
              </a:defRPr>
            </a:lvl3pPr>
            <a:lvl4pPr marL="1370889" indent="0" algn="ctr">
              <a:buNone/>
              <a:defRPr>
                <a:solidFill>
                  <a:schemeClr val="tx1">
                    <a:tint val="75000"/>
                  </a:schemeClr>
                </a:solidFill>
              </a:defRPr>
            </a:lvl4pPr>
            <a:lvl5pPr marL="1827852" indent="0" algn="ctr">
              <a:buNone/>
              <a:defRPr>
                <a:solidFill>
                  <a:schemeClr val="tx1">
                    <a:tint val="75000"/>
                  </a:schemeClr>
                </a:solidFill>
              </a:defRPr>
            </a:lvl5pPr>
            <a:lvl6pPr marL="2284814" indent="0" algn="ctr">
              <a:buNone/>
              <a:defRPr>
                <a:solidFill>
                  <a:schemeClr val="tx1">
                    <a:tint val="75000"/>
                  </a:schemeClr>
                </a:solidFill>
              </a:defRPr>
            </a:lvl6pPr>
            <a:lvl7pPr marL="2741778" indent="0" algn="ctr">
              <a:buNone/>
              <a:defRPr>
                <a:solidFill>
                  <a:schemeClr val="tx1">
                    <a:tint val="75000"/>
                  </a:schemeClr>
                </a:solidFill>
              </a:defRPr>
            </a:lvl7pPr>
            <a:lvl8pPr marL="3198740" indent="0" algn="ctr">
              <a:buNone/>
              <a:defRPr>
                <a:solidFill>
                  <a:schemeClr val="tx1">
                    <a:tint val="75000"/>
                  </a:schemeClr>
                </a:solidFill>
              </a:defRPr>
            </a:lvl8pPr>
            <a:lvl9pPr marL="365570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82181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46404" y="244210"/>
            <a:ext cx="8675370" cy="123616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46403" y="1572719"/>
            <a:ext cx="4258818" cy="342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62956" y="1572720"/>
            <a:ext cx="4258818" cy="3428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26006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46404" y="244210"/>
            <a:ext cx="8675370" cy="12361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572990"/>
            <a:ext cx="4258818" cy="627374"/>
          </a:xfrm>
        </p:spPr>
        <p:txBody>
          <a:bodyPr lIns="91440" rIns="91440" anchor="ctr">
            <a:normAutofit/>
          </a:bodyPr>
          <a:lstStyle>
            <a:lvl1pPr marL="0" indent="0">
              <a:buNone/>
              <a:defRPr sz="1704" b="0" cap="all" baseline="0">
                <a:solidFill>
                  <a:schemeClr val="tx2"/>
                </a:solidFill>
              </a:defRPr>
            </a:lvl1pPr>
            <a:lvl2pPr marL="389580" indent="0">
              <a:buNone/>
              <a:defRPr sz="1704" b="1"/>
            </a:lvl2pPr>
            <a:lvl3pPr marL="779160" indent="0">
              <a:buNone/>
              <a:defRPr sz="1534" b="1"/>
            </a:lvl3pPr>
            <a:lvl4pPr marL="1168740" indent="0">
              <a:buNone/>
              <a:defRPr sz="1363" b="1"/>
            </a:lvl4pPr>
            <a:lvl5pPr marL="1558320" indent="0">
              <a:buNone/>
              <a:defRPr sz="1363" b="1"/>
            </a:lvl5pPr>
            <a:lvl6pPr marL="1947901" indent="0">
              <a:buNone/>
              <a:defRPr sz="1363" b="1"/>
            </a:lvl6pPr>
            <a:lvl7pPr marL="2337481" indent="0">
              <a:buNone/>
              <a:defRPr sz="1363" b="1"/>
            </a:lvl7pPr>
            <a:lvl8pPr marL="2727061" indent="0">
              <a:buNone/>
              <a:defRPr sz="1363" b="1"/>
            </a:lvl8pPr>
            <a:lvl9pPr marL="3116641" indent="0">
              <a:buNone/>
              <a:defRPr sz="1363" b="1"/>
            </a:lvl9pPr>
          </a:lstStyle>
          <a:p>
            <a:pPr lvl="0"/>
            <a:r>
              <a:rPr lang="en-US"/>
              <a:t>Click to edit Master text styles</a:t>
            </a:r>
          </a:p>
        </p:txBody>
      </p:sp>
      <p:sp>
        <p:nvSpPr>
          <p:cNvPr id="4" name="Content Placeholder 3"/>
          <p:cNvSpPr>
            <a:spLocks noGrp="1"/>
          </p:cNvSpPr>
          <p:nvPr>
            <p:ph sz="half" idx="2"/>
          </p:nvPr>
        </p:nvSpPr>
        <p:spPr>
          <a:xfrm>
            <a:off x="946404" y="2200364"/>
            <a:ext cx="4258818" cy="2878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62956" y="1572990"/>
            <a:ext cx="4258818" cy="627374"/>
          </a:xfrm>
        </p:spPr>
        <p:txBody>
          <a:bodyPr lIns="91440" rIns="91440" anchor="ctr">
            <a:normAutofit/>
          </a:bodyPr>
          <a:lstStyle>
            <a:lvl1pPr marL="0" indent="0">
              <a:buNone/>
              <a:defRPr sz="1704" b="0" cap="all" baseline="0">
                <a:solidFill>
                  <a:schemeClr val="tx2"/>
                </a:solidFill>
              </a:defRPr>
            </a:lvl1pPr>
            <a:lvl2pPr marL="389580" indent="0">
              <a:buNone/>
              <a:defRPr sz="1704" b="1"/>
            </a:lvl2pPr>
            <a:lvl3pPr marL="779160" indent="0">
              <a:buNone/>
              <a:defRPr sz="1534" b="1"/>
            </a:lvl3pPr>
            <a:lvl4pPr marL="1168740" indent="0">
              <a:buNone/>
              <a:defRPr sz="1363" b="1"/>
            </a:lvl4pPr>
            <a:lvl5pPr marL="1558320" indent="0">
              <a:buNone/>
              <a:defRPr sz="1363" b="1"/>
            </a:lvl5pPr>
            <a:lvl6pPr marL="1947901" indent="0">
              <a:buNone/>
              <a:defRPr sz="1363" b="1"/>
            </a:lvl6pPr>
            <a:lvl7pPr marL="2337481" indent="0">
              <a:buNone/>
              <a:defRPr sz="1363" b="1"/>
            </a:lvl7pPr>
            <a:lvl8pPr marL="2727061" indent="0">
              <a:buNone/>
              <a:defRPr sz="1363" b="1"/>
            </a:lvl8pPr>
            <a:lvl9pPr marL="3116641" indent="0">
              <a:buNone/>
              <a:defRPr sz="1363" b="1"/>
            </a:lvl9pPr>
          </a:lstStyle>
          <a:p>
            <a:pPr lvl="0"/>
            <a:r>
              <a:rPr lang="en-US"/>
              <a:t>Click to edit Master text styles</a:t>
            </a:r>
          </a:p>
        </p:txBody>
      </p:sp>
      <p:sp>
        <p:nvSpPr>
          <p:cNvPr id="6" name="Content Placeholder 5"/>
          <p:cNvSpPr>
            <a:spLocks noGrp="1"/>
          </p:cNvSpPr>
          <p:nvPr>
            <p:ph sz="quarter" idx="4"/>
          </p:nvPr>
        </p:nvSpPr>
        <p:spPr>
          <a:xfrm>
            <a:off x="5362956" y="2200364"/>
            <a:ext cx="4258818" cy="2878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704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6834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739" y="5454015"/>
            <a:ext cx="10512862" cy="389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3" y="5397366"/>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D94136C-8742-45B2-AF27-D93DF72833A9}" type="datetimeFigureOut">
              <a:rPr lang="en-US" dirty="0"/>
              <a:t>1/14/2026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33527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493807" cy="5843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484561" y="0"/>
            <a:ext cx="55207" cy="5843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4335" y="506443"/>
            <a:ext cx="2760345" cy="1947863"/>
          </a:xfrm>
        </p:spPr>
        <p:txBody>
          <a:bodyPr anchor="b">
            <a:normAutofit/>
          </a:bodyPr>
          <a:lstStyle>
            <a:lvl1pPr>
              <a:defRPr sz="3068"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140518" y="623316"/>
            <a:ext cx="5599557" cy="4480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94335" y="2493264"/>
            <a:ext cx="2760345" cy="2879295"/>
          </a:xfrm>
        </p:spPr>
        <p:txBody>
          <a:bodyPr lIns="91440" rIns="91440">
            <a:normAutofit/>
          </a:bodyPr>
          <a:lstStyle>
            <a:lvl1pPr marL="0" indent="0">
              <a:buNone/>
              <a:defRPr sz="1278">
                <a:solidFill>
                  <a:srgbClr val="FFFFFF"/>
                </a:solidFill>
              </a:defRPr>
            </a:lvl1pPr>
            <a:lvl2pPr marL="389580" indent="0">
              <a:buNone/>
              <a:defRPr sz="1023"/>
            </a:lvl2pPr>
            <a:lvl3pPr marL="779160" indent="0">
              <a:buNone/>
              <a:defRPr sz="852"/>
            </a:lvl3pPr>
            <a:lvl4pPr marL="1168740" indent="0">
              <a:buNone/>
              <a:defRPr sz="767"/>
            </a:lvl4pPr>
            <a:lvl5pPr marL="1558320" indent="0">
              <a:buNone/>
              <a:defRPr sz="767"/>
            </a:lvl5pPr>
            <a:lvl6pPr marL="1947901" indent="0">
              <a:buNone/>
              <a:defRPr sz="767"/>
            </a:lvl6pPr>
            <a:lvl7pPr marL="2337481" indent="0">
              <a:buNone/>
              <a:defRPr sz="767"/>
            </a:lvl7pPr>
            <a:lvl8pPr marL="2727061" indent="0">
              <a:buNone/>
              <a:defRPr sz="767"/>
            </a:lvl8pPr>
            <a:lvl9pPr marL="3116641" indent="0">
              <a:buNone/>
              <a:defRPr sz="767"/>
            </a:lvl9pPr>
          </a:lstStyle>
          <a:p>
            <a:pPr lvl="0"/>
            <a:r>
              <a:rPr lang="en-US"/>
              <a:t>Click to edit Master text styles</a:t>
            </a:r>
          </a:p>
        </p:txBody>
      </p:sp>
      <p:sp>
        <p:nvSpPr>
          <p:cNvPr id="5" name="Date Placeholder 4"/>
          <p:cNvSpPr>
            <a:spLocks noGrp="1"/>
          </p:cNvSpPr>
          <p:nvPr>
            <p:ph type="dt" sz="half" idx="10"/>
          </p:nvPr>
        </p:nvSpPr>
        <p:spPr>
          <a:xfrm>
            <a:off x="401504" y="5504276"/>
            <a:ext cx="2258465" cy="311117"/>
          </a:xfrm>
        </p:spPr>
        <p:txBody>
          <a:bodyPr/>
          <a:lstStyle>
            <a:lvl1pPr algn="l">
              <a:defRPr/>
            </a:lvl1pPr>
          </a:lstStyle>
          <a:p>
            <a:fld id="{32ABBEA6-7C60-4B02-AE87-00D78D8422AF}" type="datetimeFigureOut">
              <a:rPr lang="en-US" dirty="0"/>
              <a:t>1/14/2026</a:t>
            </a:fld>
            <a:endParaRPr lang="en-US" dirty="0"/>
          </a:p>
        </p:txBody>
      </p:sp>
      <p:sp>
        <p:nvSpPr>
          <p:cNvPr id="6" name="Footer Placeholder 5"/>
          <p:cNvSpPr>
            <a:spLocks noGrp="1"/>
          </p:cNvSpPr>
          <p:nvPr>
            <p:ph type="ftr" sz="quarter" idx="11"/>
          </p:nvPr>
        </p:nvSpPr>
        <p:spPr>
          <a:xfrm>
            <a:off x="4140517" y="5504276"/>
            <a:ext cx="4009073" cy="311117"/>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4352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220369"/>
            <a:ext cx="10512862" cy="1623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188055"/>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4324255"/>
            <a:ext cx="8722690" cy="701231"/>
          </a:xfrm>
        </p:spPr>
        <p:txBody>
          <a:bodyPr lIns="91440" tIns="0" rIns="91440" bIns="0" anchor="b">
            <a:noAutofit/>
          </a:bodyPr>
          <a:lstStyle>
            <a:lvl1pPr>
              <a:defRPr sz="3068"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10515587" cy="4188055"/>
          </a:xfrm>
          <a:blipFill>
            <a:blip r:embed="rId2"/>
            <a:stretch>
              <a:fillRect/>
            </a:stretch>
          </a:blipFill>
        </p:spPr>
        <p:txBody>
          <a:bodyPr lIns="457200" tIns="457200" anchor="t"/>
          <a:lstStyle>
            <a:lvl1pPr marL="0" indent="0">
              <a:buNone/>
              <a:defRPr sz="2727">
                <a:solidFill>
                  <a:schemeClr val="bg1"/>
                </a:solidFill>
              </a:defRPr>
            </a:lvl1pPr>
            <a:lvl2pPr marL="389580" indent="0">
              <a:buNone/>
              <a:defRPr sz="2386"/>
            </a:lvl2pPr>
            <a:lvl3pPr marL="779160" indent="0">
              <a:buNone/>
              <a:defRPr sz="2045"/>
            </a:lvl3pPr>
            <a:lvl4pPr marL="1168740" indent="0">
              <a:buNone/>
              <a:defRPr sz="1704"/>
            </a:lvl4pPr>
            <a:lvl5pPr marL="1558320" indent="0">
              <a:buNone/>
              <a:defRPr sz="1704"/>
            </a:lvl5pPr>
            <a:lvl6pPr marL="1947901" indent="0">
              <a:buNone/>
              <a:defRPr sz="1704"/>
            </a:lvl6pPr>
            <a:lvl7pPr marL="2337481" indent="0">
              <a:buNone/>
              <a:defRPr sz="1704"/>
            </a:lvl7pPr>
            <a:lvl8pPr marL="2727061" indent="0">
              <a:buNone/>
              <a:defRPr sz="1704"/>
            </a:lvl8pPr>
            <a:lvl9pPr marL="3116641" indent="0">
              <a:buNone/>
              <a:defRPr sz="1704"/>
            </a:lvl9pPr>
          </a:lstStyle>
          <a:p>
            <a:r>
              <a:rPr lang="en-US"/>
              <a:t>Click icon to add picture</a:t>
            </a:r>
            <a:endParaRPr lang="en-US" dirty="0"/>
          </a:p>
        </p:txBody>
      </p:sp>
      <p:sp>
        <p:nvSpPr>
          <p:cNvPr id="4" name="Text Placeholder 3"/>
          <p:cNvSpPr>
            <a:spLocks noGrp="1"/>
          </p:cNvSpPr>
          <p:nvPr>
            <p:ph type="body" sz="half" idx="2"/>
          </p:nvPr>
        </p:nvSpPr>
        <p:spPr>
          <a:xfrm>
            <a:off x="946404" y="5033276"/>
            <a:ext cx="8722690" cy="506444"/>
          </a:xfrm>
        </p:spPr>
        <p:txBody>
          <a:bodyPr lIns="91440" tIns="0" rIns="91440" bIns="0">
            <a:normAutofit/>
          </a:bodyPr>
          <a:lstStyle>
            <a:lvl1pPr marL="0" indent="0">
              <a:spcBef>
                <a:spcPts val="0"/>
              </a:spcBef>
              <a:spcAft>
                <a:spcPts val="511"/>
              </a:spcAft>
              <a:buNone/>
              <a:defRPr sz="1278">
                <a:solidFill>
                  <a:srgbClr val="FFFFFF"/>
                </a:solidFill>
              </a:defRPr>
            </a:lvl1pPr>
            <a:lvl2pPr marL="389580" indent="0">
              <a:buNone/>
              <a:defRPr sz="1023"/>
            </a:lvl2pPr>
            <a:lvl3pPr marL="779160" indent="0">
              <a:buNone/>
              <a:defRPr sz="852"/>
            </a:lvl3pPr>
            <a:lvl4pPr marL="1168740" indent="0">
              <a:buNone/>
              <a:defRPr sz="767"/>
            </a:lvl4pPr>
            <a:lvl5pPr marL="1558320" indent="0">
              <a:buNone/>
              <a:defRPr sz="767"/>
            </a:lvl5pPr>
            <a:lvl6pPr marL="1947901" indent="0">
              <a:buNone/>
              <a:defRPr sz="767"/>
            </a:lvl6pPr>
            <a:lvl7pPr marL="2337481" indent="0">
              <a:buNone/>
              <a:defRPr sz="767"/>
            </a:lvl7pPr>
            <a:lvl8pPr marL="2727061" indent="0">
              <a:buNone/>
              <a:defRPr sz="767"/>
            </a:lvl8pPr>
            <a:lvl9pPr marL="3116641" indent="0">
              <a:buNone/>
              <a:defRPr sz="767"/>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8327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55889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739" y="5454015"/>
            <a:ext cx="10512862" cy="389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5397366"/>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25226" y="353426"/>
            <a:ext cx="2267426" cy="49058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22947" y="353425"/>
            <a:ext cx="6670834" cy="490580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99823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tle slide full light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7B3ECB4-F7AB-7B40-8B7A-C9BA59F1B1C9}"/>
              </a:ext>
            </a:extLst>
          </p:cNvPr>
          <p:cNvSpPr>
            <a:spLocks noGrp="1"/>
          </p:cNvSpPr>
          <p:nvPr>
            <p:ph type="pic" sz="quarter" idx="10" hasCustomPrompt="1"/>
          </p:nvPr>
        </p:nvSpPr>
        <p:spPr>
          <a:xfrm>
            <a:off x="0" y="0"/>
            <a:ext cx="10512971" cy="5843588"/>
          </a:xfrm>
          <a:custGeom>
            <a:avLst/>
            <a:gdLst>
              <a:gd name="connsiteX0" fmla="*/ 10589147 w 12188952"/>
              <a:gd name="connsiteY0" fmla="*/ 1568801 h 6858000"/>
              <a:gd name="connsiteX1" fmla="*/ 12065055 w 12188952"/>
              <a:gd name="connsiteY1" fmla="*/ 1916301 h 6858000"/>
              <a:gd name="connsiteX2" fmla="*/ 12188952 w 12188952"/>
              <a:gd name="connsiteY2" fmla="*/ 1984536 h 6858000"/>
              <a:gd name="connsiteX3" fmla="*/ 12188952 w 12188952"/>
              <a:gd name="connsiteY3" fmla="*/ 6858000 h 6858000"/>
              <a:gd name="connsiteX4" fmla="*/ 7919192 w 12188952"/>
              <a:gd name="connsiteY4" fmla="*/ 6858000 h 6858000"/>
              <a:gd name="connsiteX5" fmla="*/ 7765526 w 12188952"/>
              <a:gd name="connsiteY5" fmla="*/ 6635444 h 6858000"/>
              <a:gd name="connsiteX6" fmla="*/ 7312589 w 12188952"/>
              <a:gd name="connsiteY6" fmla="*/ 5422458 h 6858000"/>
              <a:gd name="connsiteX7" fmla="*/ 7891442 w 12188952"/>
              <a:gd name="connsiteY7" fmla="*/ 2950074 h 6858000"/>
              <a:gd name="connsiteX8" fmla="*/ 10589147 w 12188952"/>
              <a:gd name="connsiteY8" fmla="*/ 1568801 h 6858000"/>
              <a:gd name="connsiteX9" fmla="*/ 0 w 12188952"/>
              <a:gd name="connsiteY9" fmla="*/ 0 h 6858000"/>
              <a:gd name="connsiteX10" fmla="*/ 12188952 w 12188952"/>
              <a:gd name="connsiteY10" fmla="*/ 0 h 6858000"/>
              <a:gd name="connsiteX11" fmla="*/ 12188952 w 12188952"/>
              <a:gd name="connsiteY11" fmla="*/ 1807989 h 6858000"/>
              <a:gd name="connsiteX12" fmla="*/ 12156505 w 12188952"/>
              <a:gd name="connsiteY12" fmla="*/ 1790418 h 6858000"/>
              <a:gd name="connsiteX13" fmla="*/ 7766760 w 12188952"/>
              <a:gd name="connsiteY13" fmla="*/ 2860477 h 6858000"/>
              <a:gd name="connsiteX14" fmla="*/ 7161115 w 12188952"/>
              <a:gd name="connsiteY14" fmla="*/ 5447316 h 6858000"/>
              <a:gd name="connsiteX15" fmla="*/ 7635031 w 12188952"/>
              <a:gd name="connsiteY15" fmla="*/ 6716459 h 6858000"/>
              <a:gd name="connsiteX16" fmla="*/ 7732760 w 12188952"/>
              <a:gd name="connsiteY16" fmla="*/ 6858000 h 6858000"/>
              <a:gd name="connsiteX17" fmla="*/ 0 w 12188952"/>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8952" h="6858000">
                <a:moveTo>
                  <a:pt x="10589147" y="1568801"/>
                </a:moveTo>
                <a:cubicBezTo>
                  <a:pt x="11091442" y="1568801"/>
                  <a:pt x="11597119" y="1682383"/>
                  <a:pt x="12065055" y="1916301"/>
                </a:cubicBezTo>
                <a:lnTo>
                  <a:pt x="12188952" y="1984536"/>
                </a:lnTo>
                <a:lnTo>
                  <a:pt x="12188952" y="6858000"/>
                </a:lnTo>
                <a:lnTo>
                  <a:pt x="7919192" y="6858000"/>
                </a:lnTo>
                <a:lnTo>
                  <a:pt x="7765526" y="6635444"/>
                </a:lnTo>
                <a:cubicBezTo>
                  <a:pt x="7538895" y="6269931"/>
                  <a:pt x="7384269" y="5859721"/>
                  <a:pt x="7312589" y="5422458"/>
                </a:cubicBezTo>
                <a:cubicBezTo>
                  <a:pt x="7169228" y="4547933"/>
                  <a:pt x="7374792" y="3669889"/>
                  <a:pt x="7891442" y="2950074"/>
                </a:cubicBezTo>
                <a:cubicBezTo>
                  <a:pt x="8538362" y="2048753"/>
                  <a:pt x="9556634" y="1568801"/>
                  <a:pt x="10589147" y="1568801"/>
                </a:cubicBezTo>
                <a:close/>
                <a:moveTo>
                  <a:pt x="0" y="0"/>
                </a:moveTo>
                <a:lnTo>
                  <a:pt x="12188952" y="0"/>
                </a:lnTo>
                <a:lnTo>
                  <a:pt x="12188952" y="1807989"/>
                </a:lnTo>
                <a:lnTo>
                  <a:pt x="12156505" y="1790418"/>
                </a:lnTo>
                <a:cubicBezTo>
                  <a:pt x="10656719" y="1026676"/>
                  <a:pt x="8778061" y="1451494"/>
                  <a:pt x="7766760" y="2860477"/>
                </a:cubicBezTo>
                <a:cubicBezTo>
                  <a:pt x="7226206" y="3613607"/>
                  <a:pt x="7011108" y="4532305"/>
                  <a:pt x="7161115" y="5447316"/>
                </a:cubicBezTo>
                <a:cubicBezTo>
                  <a:pt x="7236119" y="5904821"/>
                  <a:pt x="7397907" y="6334023"/>
                  <a:pt x="7635031" y="6716459"/>
                </a:cubicBezTo>
                <a:lnTo>
                  <a:pt x="7732760" y="6858000"/>
                </a:lnTo>
                <a:lnTo>
                  <a:pt x="0" y="6858000"/>
                </a:lnTo>
                <a:close/>
              </a:path>
            </a:pathLst>
          </a:custGeom>
        </p:spPr>
        <p:txBody>
          <a:bodyPr wrap="square">
            <a:noAutofit/>
          </a:bodyPr>
          <a:lstStyle>
            <a:lvl1pPr>
              <a:defRPr sz="1023">
                <a:solidFill>
                  <a:srgbClr val="FF0000"/>
                </a:solidFill>
              </a:defRPr>
            </a:lvl1pPr>
          </a:lstStyle>
          <a:p>
            <a:r>
              <a:rPr lang="en-US" dirty="0"/>
              <a:t>Bring placeholder to front. Drag picture to placeholder or click icon to add. Send placeholder to back. NOTE: The logo and confidentiality message sit on top of slide; they will need to be pasted onto any new cover slide; dark photo may require a reserved logo and message.</a:t>
            </a:r>
          </a:p>
        </p:txBody>
      </p:sp>
      <p:sp>
        <p:nvSpPr>
          <p:cNvPr id="2" name="Title 1"/>
          <p:cNvSpPr>
            <a:spLocks noGrp="1"/>
          </p:cNvSpPr>
          <p:nvPr>
            <p:ph type="ctrTitle"/>
          </p:nvPr>
        </p:nvSpPr>
        <p:spPr>
          <a:xfrm>
            <a:off x="481089" y="2138320"/>
            <a:ext cx="5520690" cy="1393804"/>
          </a:xfrm>
        </p:spPr>
        <p:txBody>
          <a:bodyPr anchor="t">
            <a:normAutofit/>
          </a:bodyPr>
          <a:lstStyle>
            <a:lvl1pPr algn="l">
              <a:defRPr sz="4261">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81089" y="3739896"/>
            <a:ext cx="4776711" cy="1064832"/>
          </a:xfrm>
        </p:spPr>
        <p:txBody>
          <a:bodyPr anchor="t">
            <a:normAutofit/>
          </a:bodyPr>
          <a:lstStyle>
            <a:lvl1pPr marL="0" indent="0" algn="l">
              <a:buNone/>
              <a:defRPr sz="1534" b="1">
                <a:solidFill>
                  <a:schemeClr val="tx1"/>
                </a:solidFill>
              </a:defRPr>
            </a:lvl1pPr>
            <a:lvl2pPr marL="389580" indent="0" algn="ctr">
              <a:buNone/>
              <a:defRPr>
                <a:solidFill>
                  <a:schemeClr val="tx1">
                    <a:tint val="75000"/>
                  </a:schemeClr>
                </a:solidFill>
              </a:defRPr>
            </a:lvl2pPr>
            <a:lvl3pPr marL="779160" indent="0" algn="ctr">
              <a:buNone/>
              <a:defRPr>
                <a:solidFill>
                  <a:schemeClr val="tx1">
                    <a:tint val="75000"/>
                  </a:schemeClr>
                </a:solidFill>
              </a:defRPr>
            </a:lvl3pPr>
            <a:lvl4pPr marL="1168740" indent="0" algn="ctr">
              <a:buNone/>
              <a:defRPr>
                <a:solidFill>
                  <a:schemeClr val="tx1">
                    <a:tint val="75000"/>
                  </a:schemeClr>
                </a:solidFill>
              </a:defRPr>
            </a:lvl4pPr>
            <a:lvl5pPr marL="1558320" indent="0" algn="ctr">
              <a:buNone/>
              <a:defRPr>
                <a:solidFill>
                  <a:schemeClr val="tx1">
                    <a:tint val="75000"/>
                  </a:schemeClr>
                </a:solidFill>
              </a:defRPr>
            </a:lvl5pPr>
            <a:lvl6pPr marL="1947901" indent="0" algn="ctr">
              <a:buNone/>
              <a:defRPr>
                <a:solidFill>
                  <a:schemeClr val="tx1">
                    <a:tint val="75000"/>
                  </a:schemeClr>
                </a:solidFill>
              </a:defRPr>
            </a:lvl6pPr>
            <a:lvl7pPr marL="2337481" indent="0" algn="ctr">
              <a:buNone/>
              <a:defRPr>
                <a:solidFill>
                  <a:schemeClr val="tx1">
                    <a:tint val="75000"/>
                  </a:schemeClr>
                </a:solidFill>
              </a:defRPr>
            </a:lvl7pPr>
            <a:lvl8pPr marL="2727061" indent="0" algn="ctr">
              <a:buNone/>
              <a:defRPr>
                <a:solidFill>
                  <a:schemeClr val="tx1">
                    <a:tint val="75000"/>
                  </a:schemeClr>
                </a:solidFill>
              </a:defRPr>
            </a:lvl8pPr>
            <a:lvl9pPr marL="3116641" indent="0" algn="ctr">
              <a:buNone/>
              <a:defRPr>
                <a:solidFill>
                  <a:schemeClr val="tx1">
                    <a:tint val="75000"/>
                  </a:schemeClr>
                </a:solidFill>
              </a:defRPr>
            </a:lvl9pPr>
          </a:lstStyle>
          <a:p>
            <a:r>
              <a:rPr lang="en-US" dirty="0"/>
              <a:t>Click to add presenter(s)</a:t>
            </a:r>
          </a:p>
        </p:txBody>
      </p:sp>
      <p:sp>
        <p:nvSpPr>
          <p:cNvPr id="9" name="Text Placeholder 3">
            <a:extLst>
              <a:ext uri="{FF2B5EF4-FFF2-40B4-BE49-F238E27FC236}">
                <a16:creationId xmlns:a16="http://schemas.microsoft.com/office/drawing/2014/main" id="{16A3134D-DA68-DF43-956A-D43C390D301E}"/>
              </a:ext>
            </a:extLst>
          </p:cNvPr>
          <p:cNvSpPr>
            <a:spLocks noGrp="1"/>
          </p:cNvSpPr>
          <p:nvPr>
            <p:ph type="body" sz="half" idx="2" hasCustomPrompt="1"/>
          </p:nvPr>
        </p:nvSpPr>
        <p:spPr>
          <a:xfrm>
            <a:off x="481089" y="1869948"/>
            <a:ext cx="2386802" cy="268372"/>
          </a:xfrm>
        </p:spPr>
        <p:txBody>
          <a:bodyPr>
            <a:normAutofit/>
          </a:bodyPr>
          <a:lstStyle>
            <a:lvl1pPr marL="0" indent="0">
              <a:buNone/>
              <a:defRPr sz="1534"/>
            </a:lvl1pPr>
            <a:lvl2pPr marL="389580" indent="0">
              <a:buNone/>
              <a:defRPr sz="1023"/>
            </a:lvl2pPr>
            <a:lvl3pPr marL="779160" indent="0">
              <a:buNone/>
              <a:defRPr sz="852"/>
            </a:lvl3pPr>
            <a:lvl4pPr marL="1168740" indent="0">
              <a:buNone/>
              <a:defRPr sz="767"/>
            </a:lvl4pPr>
            <a:lvl5pPr marL="1558320" indent="0">
              <a:buNone/>
              <a:defRPr sz="767"/>
            </a:lvl5pPr>
            <a:lvl6pPr marL="1947901" indent="0">
              <a:buNone/>
              <a:defRPr sz="767"/>
            </a:lvl6pPr>
            <a:lvl7pPr marL="2337481" indent="0">
              <a:buNone/>
              <a:defRPr sz="767"/>
            </a:lvl7pPr>
            <a:lvl8pPr marL="2727061" indent="0">
              <a:buNone/>
              <a:defRPr sz="767"/>
            </a:lvl8pPr>
            <a:lvl9pPr marL="3116641" indent="0">
              <a:buNone/>
              <a:defRPr sz="767"/>
            </a:lvl9pPr>
          </a:lstStyle>
          <a:p>
            <a:pPr lvl="0"/>
            <a:r>
              <a:rPr lang="en-US" dirty="0"/>
              <a:t>Date</a:t>
            </a:r>
          </a:p>
        </p:txBody>
      </p:sp>
    </p:spTree>
    <p:extLst>
      <p:ext uri="{BB962C8B-B14F-4D97-AF65-F5344CB8AC3E}">
        <p14:creationId xmlns:p14="http://schemas.microsoft.com/office/powerpoint/2010/main" val="2593428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323218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Topic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0180" y="0"/>
            <a:ext cx="5295900" cy="5843588"/>
          </a:xfrm>
        </p:spPr>
        <p:txBody>
          <a:bodyPr/>
          <a:lstStyle>
            <a:lvl1pPr marL="0" indent="0">
              <a:buNone/>
              <a:defRPr sz="3200"/>
            </a:lvl1pPr>
            <a:lvl2pPr marL="456962" indent="0">
              <a:buNone/>
              <a:defRPr sz="2800"/>
            </a:lvl2pPr>
            <a:lvl3pPr marL="913926" indent="0">
              <a:buNone/>
              <a:defRPr sz="2400"/>
            </a:lvl3pPr>
            <a:lvl4pPr marL="1370889" indent="0">
              <a:buNone/>
              <a:defRPr sz="2000"/>
            </a:lvl4pPr>
            <a:lvl5pPr marL="1827852" indent="0">
              <a:buNone/>
              <a:defRPr sz="2000"/>
            </a:lvl5pPr>
            <a:lvl6pPr marL="2284814" indent="0">
              <a:buNone/>
              <a:defRPr sz="2000"/>
            </a:lvl6pPr>
            <a:lvl7pPr marL="2741778" indent="0">
              <a:buNone/>
              <a:defRPr sz="2000"/>
            </a:lvl7pPr>
            <a:lvl8pPr marL="3198740" indent="0">
              <a:buNone/>
              <a:defRPr sz="2000"/>
            </a:lvl8pPr>
            <a:lvl9pPr marL="3655701" indent="0">
              <a:buNone/>
              <a:defRPr sz="2000"/>
            </a:lvl9pPr>
          </a:lstStyle>
          <a:p>
            <a:endParaRPr lang="en-US" dirty="0"/>
          </a:p>
        </p:txBody>
      </p:sp>
      <p:sp>
        <p:nvSpPr>
          <p:cNvPr id="8" name="Rectangle 7"/>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9"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10" name="Picture 9">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
        <p:nvSpPr>
          <p:cNvPr id="11" name="Rectangle 10"/>
          <p:cNvSpPr/>
          <p:nvPr userDrawn="1"/>
        </p:nvSpPr>
        <p:spPr>
          <a:xfrm>
            <a:off x="1" y="0"/>
            <a:ext cx="5230368" cy="585216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00" tIns="71400" rIns="71400" bIns="71400" numCol="1" spcCol="38080" rtlCol="0" anchor="ctr">
            <a:noAutofit/>
          </a:bodyPr>
          <a:lstStyle/>
          <a:p>
            <a:pPr marL="0" marR="0" indent="0" algn="ctr" defTabSz="821105"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ext Placeholder 3"/>
          <p:cNvSpPr>
            <a:spLocks noGrp="1"/>
          </p:cNvSpPr>
          <p:nvPr>
            <p:ph type="body" sz="half" idx="2"/>
          </p:nvPr>
        </p:nvSpPr>
        <p:spPr>
          <a:xfrm>
            <a:off x="381000" y="711994"/>
            <a:ext cx="4038600" cy="4267200"/>
          </a:xfrm>
        </p:spPr>
        <p:txBody>
          <a:bodyPr>
            <a:normAutofit/>
          </a:bodyPr>
          <a:lstStyle>
            <a:lvl1pPr marL="0" indent="0">
              <a:spcBef>
                <a:spcPts val="0"/>
              </a:spcBef>
              <a:spcAft>
                <a:spcPts val="2000"/>
              </a:spcAft>
              <a:buNone/>
              <a:defRPr sz="1600">
                <a:solidFill>
                  <a:schemeClr val="bg1"/>
                </a:solidFill>
              </a:defRPr>
            </a:lvl1pPr>
            <a:lvl2pPr marL="456962" indent="0">
              <a:buNone/>
              <a:defRPr sz="1200"/>
            </a:lvl2pPr>
            <a:lvl3pPr marL="913926" indent="0">
              <a:buNone/>
              <a:defRPr sz="1000"/>
            </a:lvl3pPr>
            <a:lvl4pPr marL="1370889" indent="0">
              <a:buNone/>
              <a:defRPr sz="900"/>
            </a:lvl4pPr>
            <a:lvl5pPr marL="1827852" indent="0">
              <a:buNone/>
              <a:defRPr sz="900"/>
            </a:lvl5pPr>
            <a:lvl6pPr marL="2284814" indent="0">
              <a:buNone/>
              <a:defRPr sz="900"/>
            </a:lvl6pPr>
            <a:lvl7pPr marL="2741778" indent="0">
              <a:buNone/>
              <a:defRPr sz="900"/>
            </a:lvl7pPr>
            <a:lvl8pPr marL="3198740" indent="0">
              <a:buNone/>
              <a:defRPr sz="900"/>
            </a:lvl8pPr>
            <a:lvl9pPr marL="3655701" indent="0">
              <a:buNone/>
              <a:defRPr sz="900"/>
            </a:lvl9pPr>
          </a:lstStyle>
          <a:p>
            <a:pPr lvl="0"/>
            <a:r>
              <a:rPr lang="en-US" dirty="0"/>
              <a:t>Click to edit Master text styles</a:t>
            </a:r>
          </a:p>
        </p:txBody>
      </p:sp>
    </p:spTree>
    <p:extLst>
      <p:ext uri="{BB962C8B-B14F-4D97-AF65-F5344CB8AC3E}">
        <p14:creationId xmlns:p14="http://schemas.microsoft.com/office/powerpoint/2010/main" val="4022416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1651519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768373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3785774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867135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2982683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1067776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6488" y="1441959"/>
            <a:ext cx="9537978" cy="377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EB6E0F18-512D-E646-81A1-D691A64ADCC1}"/>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2495444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88" y="234015"/>
            <a:ext cx="9533377" cy="973931"/>
          </a:xfrm>
        </p:spPr>
        <p:txBody>
          <a:bodyPr/>
          <a:lstStyle/>
          <a:p>
            <a:r>
              <a:rPr lang="en-US"/>
              <a:t>Click to edit Master title style</a:t>
            </a:r>
          </a:p>
        </p:txBody>
      </p:sp>
      <p:sp>
        <p:nvSpPr>
          <p:cNvPr id="3" name="Content Placeholder 2"/>
          <p:cNvSpPr>
            <a:spLocks noGrp="1"/>
          </p:cNvSpPr>
          <p:nvPr>
            <p:ph sz="half" idx="1"/>
          </p:nvPr>
        </p:nvSpPr>
        <p:spPr>
          <a:xfrm>
            <a:off x="481088" y="1441418"/>
            <a:ext cx="4534853"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73370" y="1441418"/>
            <a:ext cx="4534853"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a:extLst>
              <a:ext uri="{FF2B5EF4-FFF2-40B4-BE49-F238E27FC236}">
                <a16:creationId xmlns:a16="http://schemas.microsoft.com/office/drawing/2014/main" id="{D5A2F92E-FC25-1B46-87A8-28063E91307D}"/>
              </a:ext>
            </a:extLst>
          </p:cNvPr>
          <p:cNvSpPr>
            <a:spLocks noGrp="1"/>
          </p:cNvSpPr>
          <p:nvPr>
            <p:ph type="body" sz="quarter" idx="10" hasCustomPrompt="1"/>
          </p:nvPr>
        </p:nvSpPr>
        <p:spPr>
          <a:xfrm>
            <a:off x="476488" y="4906111"/>
            <a:ext cx="4534853"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608095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sidebar">
    <p:spTree>
      <p:nvGrpSpPr>
        <p:cNvPr id="1" name=""/>
        <p:cNvGrpSpPr/>
        <p:nvPr/>
      </p:nvGrpSpPr>
      <p:grpSpPr>
        <a:xfrm>
          <a:off x="0" y="0"/>
          <a:ext cx="0" cy="0"/>
          <a:chOff x="0" y="0"/>
          <a:chExt cx="0" cy="0"/>
        </a:xfrm>
      </p:grpSpPr>
      <p:sp>
        <p:nvSpPr>
          <p:cNvPr id="2" name="Title 1"/>
          <p:cNvSpPr>
            <a:spLocks noGrp="1"/>
          </p:cNvSpPr>
          <p:nvPr>
            <p:ph type="title"/>
          </p:nvPr>
        </p:nvSpPr>
        <p:spPr>
          <a:xfrm>
            <a:off x="481088" y="234015"/>
            <a:ext cx="9533377" cy="973931"/>
          </a:xfrm>
        </p:spPr>
        <p:txBody>
          <a:bodyPr/>
          <a:lstStyle/>
          <a:p>
            <a:r>
              <a:rPr lang="en-US"/>
              <a:t>Click to edit Master title style</a:t>
            </a:r>
          </a:p>
        </p:txBody>
      </p:sp>
      <p:sp>
        <p:nvSpPr>
          <p:cNvPr id="3" name="Content Placeholder 2"/>
          <p:cNvSpPr>
            <a:spLocks noGrp="1"/>
          </p:cNvSpPr>
          <p:nvPr>
            <p:ph sz="half" idx="1"/>
          </p:nvPr>
        </p:nvSpPr>
        <p:spPr>
          <a:xfrm>
            <a:off x="481088" y="1441418"/>
            <a:ext cx="5913076"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784937" y="1441418"/>
            <a:ext cx="2223286"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p:txBody>
      </p:sp>
      <p:sp>
        <p:nvSpPr>
          <p:cNvPr id="5" name="Text Placeholder 5">
            <a:extLst>
              <a:ext uri="{FF2B5EF4-FFF2-40B4-BE49-F238E27FC236}">
                <a16:creationId xmlns:a16="http://schemas.microsoft.com/office/drawing/2014/main" id="{69BFDC43-FCEA-0641-BA1D-FBED2B1A2754}"/>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4242420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1088" y="234015"/>
            <a:ext cx="9533377" cy="9739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1088" y="1308045"/>
            <a:ext cx="4535808" cy="397418"/>
          </a:xfrm>
        </p:spPr>
        <p:txBody>
          <a:bodyPr anchor="b">
            <a:normAutofit/>
          </a:bodyPr>
          <a:lstStyle>
            <a:lvl1pPr marL="0" indent="0">
              <a:buNone/>
              <a:defRPr sz="1789" b="1">
                <a:solidFill>
                  <a:schemeClr val="bg2"/>
                </a:solidFill>
              </a:defRPr>
            </a:lvl1pPr>
            <a:lvl2pPr marL="389580" indent="0">
              <a:buNone/>
              <a:defRPr sz="1704" b="1"/>
            </a:lvl2pPr>
            <a:lvl3pPr marL="779160" indent="0">
              <a:buNone/>
              <a:defRPr sz="1534" b="1"/>
            </a:lvl3pPr>
            <a:lvl4pPr marL="1168740" indent="0">
              <a:buNone/>
              <a:defRPr sz="1363" b="1"/>
            </a:lvl4pPr>
            <a:lvl5pPr marL="1558320" indent="0">
              <a:buNone/>
              <a:defRPr sz="1363" b="1"/>
            </a:lvl5pPr>
            <a:lvl6pPr marL="1947901" indent="0">
              <a:buNone/>
              <a:defRPr sz="1363" b="1"/>
            </a:lvl6pPr>
            <a:lvl7pPr marL="2337481" indent="0">
              <a:buNone/>
              <a:defRPr sz="1363" b="1"/>
            </a:lvl7pPr>
            <a:lvl8pPr marL="2727061" indent="0">
              <a:buNone/>
              <a:defRPr sz="1363" b="1"/>
            </a:lvl8pPr>
            <a:lvl9pPr marL="3116641" indent="0">
              <a:buNone/>
              <a:defRPr sz="1363" b="1"/>
            </a:lvl9pPr>
          </a:lstStyle>
          <a:p>
            <a:pPr lvl="0"/>
            <a:r>
              <a:rPr lang="en-US"/>
              <a:t>Click to edit Master text styles</a:t>
            </a:r>
          </a:p>
        </p:txBody>
      </p:sp>
      <p:sp>
        <p:nvSpPr>
          <p:cNvPr id="4" name="Content Placeholder 3"/>
          <p:cNvSpPr>
            <a:spLocks noGrp="1"/>
          </p:cNvSpPr>
          <p:nvPr>
            <p:ph sz="half" idx="2"/>
          </p:nvPr>
        </p:nvSpPr>
        <p:spPr>
          <a:xfrm>
            <a:off x="481088" y="1805561"/>
            <a:ext cx="4535808" cy="3414441"/>
          </a:xfrm>
        </p:spPr>
        <p:txBody>
          <a:bodyPr>
            <a:normAutofit/>
          </a:bodyPr>
          <a:lstStyle>
            <a:lvl1pPr>
              <a:defRPr sz="1363"/>
            </a:lvl1pPr>
            <a:lvl2pPr>
              <a:defRPr sz="1363"/>
            </a:lvl2pPr>
            <a:lvl3pPr>
              <a:defRPr sz="1363"/>
            </a:lvl3pPr>
            <a:lvl4pPr>
              <a:defRPr sz="1363"/>
            </a:lvl4pPr>
            <a:lvl5pPr>
              <a:defRPr sz="1363"/>
            </a:lvl5pPr>
            <a:lvl6pPr>
              <a:defRPr sz="1363"/>
            </a:lvl6pPr>
            <a:lvl7pPr>
              <a:defRPr sz="1363"/>
            </a:lvl7pPr>
            <a:lvl8pPr>
              <a:defRPr sz="1363"/>
            </a:lvl8pPr>
            <a:lvl9pPr>
              <a:defRPr sz="1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73370" y="1308045"/>
            <a:ext cx="4537590" cy="397418"/>
          </a:xfrm>
        </p:spPr>
        <p:txBody>
          <a:bodyPr anchor="b">
            <a:normAutofit/>
          </a:bodyPr>
          <a:lstStyle>
            <a:lvl1pPr marL="0" indent="0">
              <a:buNone/>
              <a:defRPr sz="1789" b="1">
                <a:solidFill>
                  <a:schemeClr val="bg2"/>
                </a:solidFill>
              </a:defRPr>
            </a:lvl1pPr>
            <a:lvl2pPr marL="389580" indent="0">
              <a:buNone/>
              <a:defRPr sz="1704" b="1"/>
            </a:lvl2pPr>
            <a:lvl3pPr marL="779160" indent="0">
              <a:buNone/>
              <a:defRPr sz="1534" b="1"/>
            </a:lvl3pPr>
            <a:lvl4pPr marL="1168740" indent="0">
              <a:buNone/>
              <a:defRPr sz="1363" b="1"/>
            </a:lvl4pPr>
            <a:lvl5pPr marL="1558320" indent="0">
              <a:buNone/>
              <a:defRPr sz="1363" b="1"/>
            </a:lvl5pPr>
            <a:lvl6pPr marL="1947901" indent="0">
              <a:buNone/>
              <a:defRPr sz="1363" b="1"/>
            </a:lvl6pPr>
            <a:lvl7pPr marL="2337481" indent="0">
              <a:buNone/>
              <a:defRPr sz="1363" b="1"/>
            </a:lvl7pPr>
            <a:lvl8pPr marL="2727061" indent="0">
              <a:buNone/>
              <a:defRPr sz="1363" b="1"/>
            </a:lvl8pPr>
            <a:lvl9pPr marL="3116641" indent="0">
              <a:buNone/>
              <a:defRPr sz="1363" b="1"/>
            </a:lvl9pPr>
          </a:lstStyle>
          <a:p>
            <a:pPr lvl="0"/>
            <a:r>
              <a:rPr lang="en-US"/>
              <a:t>Click to edit Master text styles</a:t>
            </a:r>
          </a:p>
        </p:txBody>
      </p:sp>
      <p:sp>
        <p:nvSpPr>
          <p:cNvPr id="6" name="Content Placeholder 5"/>
          <p:cNvSpPr>
            <a:spLocks noGrp="1"/>
          </p:cNvSpPr>
          <p:nvPr>
            <p:ph sz="quarter" idx="4"/>
          </p:nvPr>
        </p:nvSpPr>
        <p:spPr>
          <a:xfrm>
            <a:off x="5476875" y="1805561"/>
            <a:ext cx="4537590" cy="3414441"/>
          </a:xfrm>
        </p:spPr>
        <p:txBody>
          <a:bodyPr>
            <a:normAutofit/>
          </a:bodyPr>
          <a:lstStyle>
            <a:lvl1pPr>
              <a:defRPr sz="1363"/>
            </a:lvl1pPr>
            <a:lvl2pPr>
              <a:defRPr sz="1363"/>
            </a:lvl2pPr>
            <a:lvl3pPr>
              <a:defRPr sz="1363"/>
            </a:lvl3pPr>
            <a:lvl4pPr>
              <a:defRPr sz="1363"/>
            </a:lvl4pPr>
            <a:lvl5pPr>
              <a:defRPr sz="1363"/>
            </a:lvl5pPr>
            <a:lvl6pPr>
              <a:defRPr sz="1363"/>
            </a:lvl6pPr>
            <a:lvl7pPr>
              <a:defRPr sz="1363"/>
            </a:lvl7pPr>
            <a:lvl8pPr>
              <a:defRPr sz="1363"/>
            </a:lvl8pPr>
            <a:lvl9pPr>
              <a:defRPr sz="13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414D3AB4-93B2-944E-9199-43DAF1F46E2B}"/>
              </a:ext>
            </a:extLst>
          </p:cNvPr>
          <p:cNvSpPr>
            <a:spLocks noGrp="1"/>
          </p:cNvSpPr>
          <p:nvPr>
            <p:ph type="body" sz="quarter" idx="10" hasCustomPrompt="1"/>
          </p:nvPr>
        </p:nvSpPr>
        <p:spPr>
          <a:xfrm>
            <a:off x="476489" y="4906111"/>
            <a:ext cx="4535808"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9093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for Picture">
    <p:spTree>
      <p:nvGrpSpPr>
        <p:cNvPr id="1" name=""/>
        <p:cNvGrpSpPr/>
        <p:nvPr/>
      </p:nvGrpSpPr>
      <p:grpSpPr>
        <a:xfrm>
          <a:off x="0" y="0"/>
          <a:ext cx="0" cy="0"/>
          <a:chOff x="0" y="0"/>
          <a:chExt cx="0" cy="0"/>
        </a:xfrm>
      </p:grpSpPr>
      <p:sp>
        <p:nvSpPr>
          <p:cNvPr id="6" name="Rectangle 5"/>
          <p:cNvSpPr/>
          <p:nvPr userDrawn="1"/>
        </p:nvSpPr>
        <p:spPr>
          <a:xfrm>
            <a:off x="0" y="4217194"/>
            <a:ext cx="10532962" cy="1634966"/>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00" tIns="71400" rIns="71400" bIns="71400" numCol="1" spcCol="38080" rtlCol="0" anchor="ctr">
            <a:noAutofit/>
          </a:bodyPr>
          <a:lstStyle/>
          <a:p>
            <a:pPr marL="0" marR="0" indent="0" algn="ctr" defTabSz="821105"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 name="Title 1"/>
          <p:cNvSpPr>
            <a:spLocks noGrp="1"/>
          </p:cNvSpPr>
          <p:nvPr>
            <p:ph type="title"/>
          </p:nvPr>
        </p:nvSpPr>
        <p:spPr>
          <a:xfrm>
            <a:off x="0" y="4233863"/>
            <a:ext cx="10515600" cy="973931"/>
          </a:xfrm>
        </p:spPr>
        <p:txBody>
          <a:bodyPr>
            <a:normAutofit/>
          </a:bodyPr>
          <a:lstStyle>
            <a:lvl1pPr algn="ctr">
              <a:defRPr sz="3200" b="1">
                <a:solidFill>
                  <a:schemeClr val="bg1"/>
                </a:solidFill>
                <a:latin typeface="Calibri Light" panose="020F0302020204030204" pitchFamily="34" charset="0"/>
              </a:defRPr>
            </a:lvl1pPr>
          </a:lstStyle>
          <a:p>
            <a:r>
              <a:rPr lang="en-US" dirty="0"/>
              <a:t>Click to edit Master title style</a:t>
            </a:r>
          </a:p>
        </p:txBody>
      </p:sp>
      <p:sp>
        <p:nvSpPr>
          <p:cNvPr id="7" name="Picture Placeholder 2"/>
          <p:cNvSpPr>
            <a:spLocks noGrp="1"/>
          </p:cNvSpPr>
          <p:nvPr>
            <p:ph type="pic" idx="1"/>
          </p:nvPr>
        </p:nvSpPr>
        <p:spPr>
          <a:xfrm>
            <a:off x="0" y="0"/>
            <a:ext cx="10546080" cy="4217194"/>
          </a:xfrm>
        </p:spPr>
        <p:txBody>
          <a:bodyPr/>
          <a:lstStyle>
            <a:lvl1pPr marL="0" indent="0">
              <a:buNone/>
              <a:defRPr sz="3200"/>
            </a:lvl1pPr>
            <a:lvl2pPr marL="456962" indent="0">
              <a:buNone/>
              <a:defRPr sz="2800"/>
            </a:lvl2pPr>
            <a:lvl3pPr marL="913926" indent="0">
              <a:buNone/>
              <a:defRPr sz="2400"/>
            </a:lvl3pPr>
            <a:lvl4pPr marL="1370889" indent="0">
              <a:buNone/>
              <a:defRPr sz="2000"/>
            </a:lvl4pPr>
            <a:lvl5pPr marL="1827852" indent="0">
              <a:buNone/>
              <a:defRPr sz="2000"/>
            </a:lvl5pPr>
            <a:lvl6pPr marL="2284814" indent="0">
              <a:buNone/>
              <a:defRPr sz="2000"/>
            </a:lvl6pPr>
            <a:lvl7pPr marL="2741778" indent="0">
              <a:buNone/>
              <a:defRPr sz="2000"/>
            </a:lvl7pPr>
            <a:lvl8pPr marL="3198740" indent="0">
              <a:buNone/>
              <a:defRPr sz="2000"/>
            </a:lvl8pPr>
            <a:lvl9pPr marL="3655701" indent="0">
              <a:buNone/>
              <a:defRPr sz="2000"/>
            </a:lvl9pPr>
          </a:lstStyle>
          <a:p>
            <a:endParaRPr lang="en-US" dirty="0"/>
          </a:p>
        </p:txBody>
      </p:sp>
    </p:spTree>
    <p:extLst>
      <p:ext uri="{BB962C8B-B14F-4D97-AF65-F5344CB8AC3E}">
        <p14:creationId xmlns:p14="http://schemas.microsoft.com/office/powerpoint/2010/main" val="363372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88" y="234015"/>
            <a:ext cx="9533377" cy="973931"/>
          </a:xfrm>
        </p:spPr>
        <p:txBody>
          <a:bodyPr/>
          <a:lstStyle/>
          <a:p>
            <a:r>
              <a:rPr lang="en-US"/>
              <a:t>Click to edit Master title style</a:t>
            </a:r>
          </a:p>
        </p:txBody>
      </p:sp>
      <p:sp>
        <p:nvSpPr>
          <p:cNvPr id="3" name="Content Placeholder 2"/>
          <p:cNvSpPr>
            <a:spLocks noGrp="1"/>
          </p:cNvSpPr>
          <p:nvPr>
            <p:ph sz="half" idx="1"/>
          </p:nvPr>
        </p:nvSpPr>
        <p:spPr>
          <a:xfrm>
            <a:off x="481087" y="1441418"/>
            <a:ext cx="2878646"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08453" y="1441418"/>
            <a:ext cx="2878646"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A3EECF98-7B36-1646-BEBC-8069A596C79E}"/>
              </a:ext>
            </a:extLst>
          </p:cNvPr>
          <p:cNvSpPr>
            <a:spLocks noGrp="1"/>
          </p:cNvSpPr>
          <p:nvPr>
            <p:ph sz="half" idx="10"/>
          </p:nvPr>
        </p:nvSpPr>
        <p:spPr>
          <a:xfrm>
            <a:off x="7135819" y="1441418"/>
            <a:ext cx="2878646" cy="3778854"/>
          </a:xfrm>
        </p:spPr>
        <p:txBody>
          <a:bodyPr>
            <a:normAutofit/>
          </a:bodyPr>
          <a:lstStyle>
            <a:lvl1pPr>
              <a:defRPr sz="1363"/>
            </a:lvl1pPr>
            <a:lvl2pPr>
              <a:defRPr sz="1363"/>
            </a:lvl2pPr>
            <a:lvl3pPr>
              <a:defRPr sz="1363"/>
            </a:lvl3pPr>
            <a:lvl4pPr>
              <a:defRPr sz="1363"/>
            </a:lvl4pPr>
            <a:lvl5pPr>
              <a:defRPr sz="1363"/>
            </a:lvl5pPr>
            <a:lvl6pPr>
              <a:defRPr sz="1534"/>
            </a:lvl6pPr>
            <a:lvl7pPr>
              <a:defRPr sz="1534"/>
            </a:lvl7pPr>
            <a:lvl8pPr>
              <a:defRPr sz="1534"/>
            </a:lvl8pPr>
            <a:lvl9pPr>
              <a:defRPr sz="1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4BF83A5C-A741-CD41-BBD6-A2D4848B3BA0}"/>
              </a:ext>
            </a:extLst>
          </p:cNvPr>
          <p:cNvSpPr>
            <a:spLocks noGrp="1"/>
          </p:cNvSpPr>
          <p:nvPr>
            <p:ph type="body" sz="quarter" idx="11"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585497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9DB53A40-8DA3-8540-B83E-AD507690BCCF}"/>
              </a:ext>
            </a:extLst>
          </p:cNvPr>
          <p:cNvSpPr>
            <a:spLocks noGrp="1"/>
          </p:cNvSpPr>
          <p:nvPr>
            <p:ph type="body" sz="quarter" idx="10" hasCustomPrompt="1"/>
          </p:nvPr>
        </p:nvSpPr>
        <p:spPr>
          <a:xfrm>
            <a:off x="476488" y="4906111"/>
            <a:ext cx="4781312" cy="314702"/>
          </a:xfrm>
        </p:spPr>
        <p:txBody>
          <a:bodyPr anchor="b"/>
          <a:lstStyle>
            <a:lvl1pPr marL="98748" indent="-98748" algn="l" defTabSz="389580" rtl="0" eaLnBrk="1" latinLnBrk="0" hangingPunct="1">
              <a:buFont typeface="+mj-lt"/>
              <a:buAutoNum type="arabicPeriod"/>
              <a:defRPr lang="en-US" sz="682" kern="1200" dirty="0" smtClean="0">
                <a:solidFill>
                  <a:srgbClr val="B0B0B0"/>
                </a:solidFill>
                <a:latin typeface="+mn-lt"/>
                <a:ea typeface="+mn-ea"/>
                <a:cs typeface="+mn-cs"/>
              </a:defRPr>
            </a:lvl1pPr>
          </a:lstStyle>
          <a:p>
            <a:pPr lvl="0"/>
            <a:r>
              <a:rPr lang="en-US" dirty="0"/>
              <a:t>Click to add footnote. Delete if not in use.</a:t>
            </a:r>
          </a:p>
        </p:txBody>
      </p:sp>
    </p:spTree>
    <p:extLst>
      <p:ext uri="{BB962C8B-B14F-4D97-AF65-F5344CB8AC3E}">
        <p14:creationId xmlns:p14="http://schemas.microsoft.com/office/powerpoint/2010/main" val="282973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Topics">
    <p:spTree>
      <p:nvGrpSpPr>
        <p:cNvPr id="1" name=""/>
        <p:cNvGrpSpPr/>
        <p:nvPr/>
      </p:nvGrpSpPr>
      <p:grpSpPr>
        <a:xfrm>
          <a:off x="0" y="0"/>
          <a:ext cx="0" cy="0"/>
          <a:chOff x="0" y="0"/>
          <a:chExt cx="0" cy="0"/>
        </a:xfrm>
      </p:grpSpPr>
      <p:sp>
        <p:nvSpPr>
          <p:cNvPr id="6" name="Rectangle 5"/>
          <p:cNvSpPr/>
          <p:nvPr userDrawn="1"/>
        </p:nvSpPr>
        <p:spPr>
          <a:xfrm>
            <a:off x="0" y="4293394"/>
            <a:ext cx="10515600" cy="1558766"/>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00" tIns="71400" rIns="71400" bIns="71400" numCol="1" spcCol="38080" rtlCol="0" anchor="ctr">
            <a:noAutofit/>
          </a:bodyPr>
          <a:lstStyle/>
          <a:p>
            <a:pPr marL="0" marR="0" indent="0" algn="ctr" defTabSz="821105"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Title 1"/>
          <p:cNvSpPr>
            <a:spLocks noGrp="1"/>
          </p:cNvSpPr>
          <p:nvPr>
            <p:ph type="title"/>
          </p:nvPr>
        </p:nvSpPr>
        <p:spPr>
          <a:xfrm>
            <a:off x="0" y="4826794"/>
            <a:ext cx="10515600" cy="482908"/>
          </a:xfrm>
        </p:spPr>
        <p:txBody>
          <a:bodyPr anchor="b">
            <a:noAutofit/>
          </a:bodyPr>
          <a:lstStyle>
            <a:lvl1pPr algn="ctr">
              <a:defRPr sz="2800" b="1">
                <a:solidFill>
                  <a:schemeClr val="bg1"/>
                </a:solidFill>
              </a:defRPr>
            </a:lvl1pPr>
          </a:lstStyle>
          <a:p>
            <a:r>
              <a:rPr lang="en-US" dirty="0"/>
              <a:t>Click to edit Master title style</a:t>
            </a:r>
          </a:p>
        </p:txBody>
      </p:sp>
      <p:sp>
        <p:nvSpPr>
          <p:cNvPr id="8" name="Text Placeholder 3"/>
          <p:cNvSpPr>
            <a:spLocks noGrp="1"/>
          </p:cNvSpPr>
          <p:nvPr>
            <p:ph type="body" sz="half" idx="2"/>
          </p:nvPr>
        </p:nvSpPr>
        <p:spPr>
          <a:xfrm>
            <a:off x="2209800" y="254795"/>
            <a:ext cx="6400800" cy="3810000"/>
          </a:xfrm>
        </p:spPr>
        <p:txBody>
          <a:bodyPr>
            <a:normAutofit/>
          </a:bodyPr>
          <a:lstStyle>
            <a:lvl1pPr marL="171405" indent="-171405">
              <a:spcBef>
                <a:spcPts val="0"/>
              </a:spcBef>
              <a:spcAft>
                <a:spcPts val="2000"/>
              </a:spcAft>
              <a:buFont typeface="Arial" panose="020B0604020202020204" pitchFamily="34" charset="0"/>
              <a:buChar char="•"/>
              <a:defRPr sz="1600">
                <a:solidFill>
                  <a:schemeClr val="tx1"/>
                </a:solidFill>
              </a:defRPr>
            </a:lvl1pPr>
            <a:lvl2pPr marL="456962" indent="0">
              <a:buNone/>
              <a:defRPr sz="1200"/>
            </a:lvl2pPr>
            <a:lvl3pPr marL="913926" indent="0">
              <a:buNone/>
              <a:defRPr sz="1000"/>
            </a:lvl3pPr>
            <a:lvl4pPr marL="1370889" indent="0">
              <a:buNone/>
              <a:defRPr sz="900"/>
            </a:lvl4pPr>
            <a:lvl5pPr marL="1827852" indent="0">
              <a:buNone/>
              <a:defRPr sz="900"/>
            </a:lvl5pPr>
            <a:lvl6pPr marL="2284814" indent="0">
              <a:buNone/>
              <a:defRPr sz="900"/>
            </a:lvl6pPr>
            <a:lvl7pPr marL="2741778" indent="0">
              <a:buNone/>
              <a:defRPr sz="900"/>
            </a:lvl7pPr>
            <a:lvl8pPr marL="3198740" indent="0">
              <a:buNone/>
              <a:defRPr sz="900"/>
            </a:lvl8pPr>
            <a:lvl9pPr marL="3655701" indent="0">
              <a:buNone/>
              <a:defRPr sz="900"/>
            </a:lvl9pPr>
          </a:lstStyle>
          <a:p>
            <a:pPr lvl="0"/>
            <a:r>
              <a:rPr lang="en-US" dirty="0"/>
              <a:t>Click to edit Master text styles</a:t>
            </a:r>
          </a:p>
        </p:txBody>
      </p:sp>
      <p:sp>
        <p:nvSpPr>
          <p:cNvPr id="9" name="Rectangle 8">
            <a:extLst>
              <a:ext uri="{FF2B5EF4-FFF2-40B4-BE49-F238E27FC236}">
                <a16:creationId xmlns:a16="http://schemas.microsoft.com/office/drawing/2014/main" id="{6DAB9CA0-6FA2-6147-9693-A6B00812E379}"/>
              </a:ext>
            </a:extLst>
          </p:cNvPr>
          <p:cNvSpPr/>
          <p:nvPr userDrawn="1"/>
        </p:nvSpPr>
        <p:spPr>
          <a:xfrm>
            <a:off x="0" y="2"/>
            <a:ext cx="152401" cy="4293393"/>
          </a:xfrm>
          <a:prstGeom prst="rect">
            <a:avLst/>
          </a:prstGeom>
          <a:solidFill>
            <a:srgbClr val="E3002B"/>
          </a:solidFill>
          <a:ln w="12700" cap="flat" cmpd="sng" algn="ctr">
            <a:noFill/>
            <a:prstDash val="solid"/>
            <a:miter lim="800000"/>
          </a:ln>
          <a:effectLst/>
        </p:spPr>
        <p:txBody>
          <a:bodyPr lIns="78489" tIns="39245" rIns="78489" bIns="39245" rtlCol="0" anchor="ctr"/>
          <a:lstStyle/>
          <a:p>
            <a:pPr marL="0" marR="0" lvl="0" indent="0" algn="ctr" defTabSz="78489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90AA1D5-6180-2B48-B1CF-F77AEFBA79F5}"/>
              </a:ext>
            </a:extLst>
          </p:cNvPr>
          <p:cNvSpPr/>
          <p:nvPr userDrawn="1"/>
        </p:nvSpPr>
        <p:spPr>
          <a:xfrm rot="5400000">
            <a:off x="4957479" y="-4918042"/>
            <a:ext cx="146302" cy="9982390"/>
          </a:xfrm>
          <a:prstGeom prst="rect">
            <a:avLst/>
          </a:prstGeom>
          <a:solidFill>
            <a:srgbClr val="E3002B"/>
          </a:solidFill>
          <a:ln w="12700" cap="flat" cmpd="sng" algn="ctr">
            <a:noFill/>
            <a:prstDash val="solid"/>
            <a:miter lim="800000"/>
          </a:ln>
          <a:effectLst/>
        </p:spPr>
        <p:txBody>
          <a:bodyPr lIns="78489" tIns="39245" rIns="78489" bIns="39245" rtlCol="0" anchor="ctr"/>
          <a:lstStyle/>
          <a:p>
            <a:pPr marL="0" marR="0" lvl="0" indent="0" algn="ctr" defTabSz="78489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39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ite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813"/>
            <a:ext cx="9982200" cy="685798"/>
          </a:xfrm>
          <a:solidFill>
            <a:schemeClr val="tx1"/>
          </a:solidFill>
        </p:spPr>
        <p:txBody>
          <a:bodyPr>
            <a:normAutofit/>
          </a:bodyPr>
          <a:lstStyle>
            <a:lvl1pPr algn="l">
              <a:defRPr sz="2800" b="1">
                <a:solidFill>
                  <a:schemeClr val="bg1"/>
                </a:solidFill>
                <a:latin typeface="Calibri Light" panose="020F0302020204030204" pitchFamily="34" charset="0"/>
              </a:defRPr>
            </a:lvl1pPr>
          </a:lstStyle>
          <a:p>
            <a:r>
              <a:rPr lang="en-US" dirty="0"/>
              <a:t>Click to edit Master title style</a:t>
            </a:r>
          </a:p>
        </p:txBody>
      </p:sp>
      <p:sp>
        <p:nvSpPr>
          <p:cNvPr id="6" name="Rectangle 5"/>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7"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8" name="Picture 7">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Tree>
    <p:extLst>
      <p:ext uri="{BB962C8B-B14F-4D97-AF65-F5344CB8AC3E}">
        <p14:creationId xmlns:p14="http://schemas.microsoft.com/office/powerpoint/2010/main" val="1251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0" y="1813"/>
            <a:ext cx="9982200" cy="685798"/>
          </a:xfrm>
          <a:solidFill>
            <a:schemeClr val="tx1"/>
          </a:solidFill>
        </p:spPr>
        <p:txBody>
          <a:bodyPr>
            <a:normAutofit/>
          </a:bodyPr>
          <a:lstStyle>
            <a:lvl1pPr algn="l">
              <a:defRPr sz="2800" b="1">
                <a:solidFill>
                  <a:schemeClr val="bg1"/>
                </a:solidFill>
                <a:latin typeface="Calibri Light" panose="020F0302020204030204" pitchFamily="34" charset="0"/>
              </a:defRPr>
            </a:lvl1pPr>
          </a:lstStyle>
          <a:p>
            <a:r>
              <a:rPr lang="en-US" dirty="0"/>
              <a:t>Click to edit Master title style</a:t>
            </a:r>
          </a:p>
        </p:txBody>
      </p:sp>
      <p:sp>
        <p:nvSpPr>
          <p:cNvPr id="6" name="Rectangle 5"/>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7"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8" name="Picture 7">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
        <p:nvSpPr>
          <p:cNvPr id="9" name="Text Placeholder 3"/>
          <p:cNvSpPr>
            <a:spLocks noGrp="1"/>
          </p:cNvSpPr>
          <p:nvPr>
            <p:ph type="body" sz="half" idx="2"/>
          </p:nvPr>
        </p:nvSpPr>
        <p:spPr>
          <a:xfrm>
            <a:off x="-12192" y="711994"/>
            <a:ext cx="9994392" cy="457200"/>
          </a:xfrm>
        </p:spPr>
        <p:txBody>
          <a:bodyPr>
            <a:normAutofit/>
          </a:bodyPr>
          <a:lstStyle>
            <a:lvl1pPr marL="0" indent="0">
              <a:spcBef>
                <a:spcPts val="0"/>
              </a:spcBef>
              <a:spcAft>
                <a:spcPts val="2000"/>
              </a:spcAft>
              <a:buNone/>
              <a:defRPr sz="1600" b="1" i="1">
                <a:solidFill>
                  <a:srgbClr val="73BED3"/>
                </a:solidFill>
              </a:defRPr>
            </a:lvl1pPr>
            <a:lvl2pPr marL="456962" indent="0">
              <a:buNone/>
              <a:defRPr sz="1200"/>
            </a:lvl2pPr>
            <a:lvl3pPr marL="913926" indent="0">
              <a:buNone/>
              <a:defRPr sz="1000"/>
            </a:lvl3pPr>
            <a:lvl4pPr marL="1370889" indent="0">
              <a:buNone/>
              <a:defRPr sz="900"/>
            </a:lvl4pPr>
            <a:lvl5pPr marL="1827852" indent="0">
              <a:buNone/>
              <a:defRPr sz="900"/>
            </a:lvl5pPr>
            <a:lvl6pPr marL="2284814" indent="0">
              <a:buNone/>
              <a:defRPr sz="900"/>
            </a:lvl6pPr>
            <a:lvl7pPr marL="2741778" indent="0">
              <a:buNone/>
              <a:defRPr sz="900"/>
            </a:lvl7pPr>
            <a:lvl8pPr marL="3198740" indent="0">
              <a:buNone/>
              <a:defRPr sz="900"/>
            </a:lvl8pPr>
            <a:lvl9pPr marL="3655701" indent="0">
              <a:buNone/>
              <a:defRPr sz="900"/>
            </a:lvl9pPr>
          </a:lstStyle>
          <a:p>
            <a:pPr lvl="0"/>
            <a:r>
              <a:rPr lang="en-US" dirty="0"/>
              <a:t>Click to edit Master text styles</a:t>
            </a:r>
          </a:p>
        </p:txBody>
      </p:sp>
    </p:spTree>
    <p:extLst>
      <p:ext uri="{BB962C8B-B14F-4D97-AF65-F5344CB8AC3E}">
        <p14:creationId xmlns:p14="http://schemas.microsoft.com/office/powerpoint/2010/main" val="6180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hite Background  - Blank">
    <p:spTree>
      <p:nvGrpSpPr>
        <p:cNvPr id="1" name=""/>
        <p:cNvGrpSpPr/>
        <p:nvPr/>
      </p:nvGrpSpPr>
      <p:grpSpPr>
        <a:xfrm>
          <a:off x="0" y="0"/>
          <a:ext cx="0" cy="0"/>
          <a:chOff x="0" y="0"/>
          <a:chExt cx="0" cy="0"/>
        </a:xfrm>
      </p:grpSpPr>
      <p:sp>
        <p:nvSpPr>
          <p:cNvPr id="5" name="Rectangle 4"/>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6"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pic>
        <p:nvPicPr>
          <p:cNvPr id="7" name="Picture 6">
            <a:extLst>
              <a:ext uri="{FF2B5EF4-FFF2-40B4-BE49-F238E27FC236}">
                <a16:creationId xmlns:a16="http://schemas.microsoft.com/office/drawing/2014/main" id="{E9DF1FF1-D8D9-3D4E-8E71-D5D926417E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5940" y="5326192"/>
            <a:ext cx="1988738" cy="394679"/>
          </a:xfrm>
          <a:prstGeom prst="rect">
            <a:avLst/>
          </a:prstGeom>
        </p:spPr>
      </p:pic>
    </p:spTree>
    <p:extLst>
      <p:ext uri="{BB962C8B-B14F-4D97-AF65-F5344CB8AC3E}">
        <p14:creationId xmlns:p14="http://schemas.microsoft.com/office/powerpoint/2010/main" val="229423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Background  - Blank">
    <p:spTree>
      <p:nvGrpSpPr>
        <p:cNvPr id="1" name=""/>
        <p:cNvGrpSpPr/>
        <p:nvPr/>
      </p:nvGrpSpPr>
      <p:grpSpPr>
        <a:xfrm>
          <a:off x="0" y="0"/>
          <a:ext cx="0" cy="0"/>
          <a:chOff x="0" y="0"/>
          <a:chExt cx="0" cy="0"/>
        </a:xfrm>
      </p:grpSpPr>
      <p:sp>
        <p:nvSpPr>
          <p:cNvPr id="7" name="Rectangle 6"/>
          <p:cNvSpPr/>
          <p:nvPr userDrawn="1"/>
        </p:nvSpPr>
        <p:spPr>
          <a:xfrm>
            <a:off x="0" y="0"/>
            <a:ext cx="10515600" cy="585216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00" tIns="71400" rIns="71400" bIns="71400" numCol="1" spcCol="38080" rtlCol="0" anchor="ctr">
            <a:noAutofit/>
          </a:bodyPr>
          <a:lstStyle/>
          <a:p>
            <a:pPr marL="0" marR="0" indent="0" algn="ctr" defTabSz="821105"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Rectangle 7"/>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9" name="Slide Number Placeholder 5"/>
          <p:cNvSpPr txBox="1">
            <a:spLocks/>
          </p:cNvSpPr>
          <p:nvPr userDrawn="1"/>
        </p:nvSpPr>
        <p:spPr>
          <a:xfrm>
            <a:off x="10058400" y="26195"/>
            <a:ext cx="438150" cy="228600"/>
          </a:xfrm>
          <a:prstGeom prst="rect">
            <a:avLst/>
          </a:prstGeom>
        </p:spPr>
        <p:txBody>
          <a:bodyPr vert="horz" lIns="91392" tIns="45696" rIns="91392" bIns="45696" rtlCol="0" anchor="ctr"/>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spTree>
    <p:extLst>
      <p:ext uri="{BB962C8B-B14F-4D97-AF65-F5344CB8AC3E}">
        <p14:creationId xmlns:p14="http://schemas.microsoft.com/office/powerpoint/2010/main" val="32429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22384"/>
            <a:ext cx="9464040" cy="973931"/>
          </a:xfrm>
          <a:prstGeom prst="rect">
            <a:avLst/>
          </a:prstGeom>
        </p:spPr>
        <p:txBody>
          <a:bodyPr vert="horz" lIns="91392" tIns="45696" rIns="91392" bIns="45696" rtlCol="0" anchor="ctr">
            <a:normAutofit/>
          </a:bodyPr>
          <a:lstStyle/>
          <a:p>
            <a:r>
              <a:rPr lang="en-US"/>
              <a:t>Click to edit Master title style</a:t>
            </a:r>
          </a:p>
        </p:txBody>
      </p:sp>
      <p:sp>
        <p:nvSpPr>
          <p:cNvPr id="3" name="Text Placeholder 2"/>
          <p:cNvSpPr>
            <a:spLocks noGrp="1"/>
          </p:cNvSpPr>
          <p:nvPr>
            <p:ph type="body" idx="1"/>
          </p:nvPr>
        </p:nvSpPr>
        <p:spPr>
          <a:xfrm>
            <a:off x="525780" y="1363504"/>
            <a:ext cx="9464040" cy="3856498"/>
          </a:xfrm>
          <a:prstGeom prst="rect">
            <a:avLst/>
          </a:prstGeom>
        </p:spPr>
        <p:txBody>
          <a:bodyPr vert="horz" lIns="91392" tIns="45696" rIns="91392" bIns="4569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5780" y="5416146"/>
            <a:ext cx="2453640" cy="311117"/>
          </a:xfrm>
          <a:prstGeom prst="rect">
            <a:avLst/>
          </a:prstGeom>
        </p:spPr>
        <p:txBody>
          <a:bodyPr vert="horz" lIns="91392" tIns="45696" rIns="91392" bIns="45696" rtlCol="0" anchor="ctr"/>
          <a:lstStyle>
            <a:lvl1pPr algn="l">
              <a:defRPr sz="1200">
                <a:solidFill>
                  <a:schemeClr val="tx1">
                    <a:tint val="75000"/>
                  </a:schemeClr>
                </a:solidFill>
              </a:defRPr>
            </a:lvl1pPr>
          </a:lstStyle>
          <a:p>
            <a:fld id="{FB55A6E2-459F-4218-A017-A8E85C012432}" type="datetime1">
              <a:rPr lang="en-US" smtClean="0"/>
              <a:t>1/14/2026</a:t>
            </a:fld>
            <a:endParaRPr lang="en-US" dirty="0"/>
          </a:p>
        </p:txBody>
      </p:sp>
      <p:sp>
        <p:nvSpPr>
          <p:cNvPr id="5" name="Footer Placeholder 4"/>
          <p:cNvSpPr>
            <a:spLocks noGrp="1"/>
          </p:cNvSpPr>
          <p:nvPr>
            <p:ph type="ftr" sz="quarter" idx="3"/>
          </p:nvPr>
        </p:nvSpPr>
        <p:spPr>
          <a:xfrm>
            <a:off x="3592830" y="5416146"/>
            <a:ext cx="3329940" cy="311117"/>
          </a:xfrm>
          <a:prstGeom prst="rect">
            <a:avLst/>
          </a:prstGeom>
        </p:spPr>
        <p:txBody>
          <a:bodyPr vert="horz" lIns="91392" tIns="45696" rIns="91392" bIns="45696"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36180" y="5416146"/>
            <a:ext cx="2453640" cy="311117"/>
          </a:xfrm>
          <a:prstGeom prst="rect">
            <a:avLst/>
          </a:prstGeom>
        </p:spPr>
        <p:txBody>
          <a:bodyPr vert="horz" lIns="91392" tIns="45696" rIns="91392" bIns="45696" rtlCol="0" anchor="ctr"/>
          <a:lstStyle>
            <a:lvl1pPr algn="r">
              <a:defRPr sz="1200">
                <a:solidFill>
                  <a:schemeClr val="tx1">
                    <a:tint val="75000"/>
                  </a:schemeClr>
                </a:solidFill>
              </a:defRPr>
            </a:lvl1pPr>
          </a:lstStyle>
          <a:p>
            <a:fld id="{D4A03388-C380-4A13-92D8-B9A92CE531C1}" type="slidenum">
              <a:rPr lang="en-US" smtClean="0"/>
              <a:t>‹#›</a:t>
            </a:fld>
            <a:endParaRPr lang="en-US" dirty="0"/>
          </a:p>
        </p:txBody>
      </p:sp>
      <p:sp>
        <p:nvSpPr>
          <p:cNvPr id="7" name="Rectangle 6"/>
          <p:cNvSpPr/>
          <p:nvPr userDrawn="1"/>
        </p:nvSpPr>
        <p:spPr>
          <a:xfrm>
            <a:off x="10058400" y="26194"/>
            <a:ext cx="457200" cy="228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dirty="0"/>
          </a:p>
        </p:txBody>
      </p:sp>
      <p:sp>
        <p:nvSpPr>
          <p:cNvPr id="8" name="Slide Number Placeholder 5"/>
          <p:cNvSpPr txBox="1">
            <a:spLocks/>
          </p:cNvSpPr>
          <p:nvPr userDrawn="1"/>
        </p:nvSpPr>
        <p:spPr>
          <a:xfrm>
            <a:off x="10058400" y="26195"/>
            <a:ext cx="438150" cy="228600"/>
          </a:xfrm>
          <a:prstGeom prst="rect">
            <a:avLst/>
          </a:prstGeom>
        </p:spPr>
        <p:txBody>
          <a:bodyPr lIns="91392" tIns="45696" rIns="91392" bIns="45696"/>
          <a:lstStyle>
            <a:defPPr>
              <a:defRPr lang="en-US"/>
            </a:defPPr>
            <a:lvl1pPr marL="0" algn="ct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A03388-C380-4A13-92D8-B9A92CE531C1}" type="slidenum">
              <a:rPr lang="en-US" smtClean="0"/>
              <a:pPr/>
              <a:t>‹#›</a:t>
            </a:fld>
            <a:endParaRPr lang="en-US" dirty="0"/>
          </a:p>
        </p:txBody>
      </p:sp>
    </p:spTree>
    <p:extLst>
      <p:ext uri="{BB962C8B-B14F-4D97-AF65-F5344CB8AC3E}">
        <p14:creationId xmlns:p14="http://schemas.microsoft.com/office/powerpoint/2010/main" val="192230643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7" r:id="rId3"/>
    <p:sldLayoutId id="2147483702" r:id="rId4"/>
    <p:sldLayoutId id="2147483663" r:id="rId5"/>
    <p:sldLayoutId id="2147483654" r:id="rId6"/>
    <p:sldLayoutId id="2147483703" r:id="rId7"/>
    <p:sldLayoutId id="2147483655" r:id="rId8"/>
    <p:sldLayoutId id="2147483661" r:id="rId9"/>
    <p:sldLayoutId id="2147483668" r:id="rId10"/>
    <p:sldLayoutId id="2147483667" r:id="rId11"/>
    <p:sldLayoutId id="2147483671" r:id="rId12"/>
    <p:sldLayoutId id="2147483672" r:id="rId13"/>
    <p:sldLayoutId id="2147483650" r:id="rId14"/>
    <p:sldLayoutId id="2147483652" r:id="rId15"/>
    <p:sldLayoutId id="2147483705" r:id="rId16"/>
  </p:sldLayoutIdLst>
  <p:hf hdr="0" dt="0"/>
  <p:txStyles>
    <p:titleStyle>
      <a:lvl1pPr algn="l" defTabSz="913926" rtl="0" eaLnBrk="1" latinLnBrk="0" hangingPunct="1">
        <a:spcBef>
          <a:spcPct val="0"/>
        </a:spcBef>
        <a:buNone/>
        <a:defRPr sz="2800" kern="1200">
          <a:solidFill>
            <a:schemeClr val="tx1"/>
          </a:solidFill>
          <a:latin typeface="+mj-lt"/>
          <a:ea typeface="+mj-ea"/>
          <a:cs typeface="+mj-cs"/>
        </a:defRPr>
      </a:lvl1pPr>
    </p:titleStyle>
    <p:bodyStyle>
      <a:lvl1pPr marL="342723" indent="-342723" algn="l" defTabSz="9139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563" indent="-285602" algn="l" defTabSz="9139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408" indent="-228480" algn="l" defTabSz="9139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599372" indent="-228480" algn="l" defTabSz="913926"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6332" indent="-228480" algn="l" defTabSz="9139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3296" indent="-228480" algn="l" defTabSz="9139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259" indent="-228480" algn="l" defTabSz="9139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224" indent="-228480" algn="l" defTabSz="9139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184" indent="-228480" algn="l" defTabSz="9139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26" rtl="0" eaLnBrk="1" latinLnBrk="0" hangingPunct="1">
        <a:defRPr sz="1800" kern="1200">
          <a:solidFill>
            <a:schemeClr val="tx1"/>
          </a:solidFill>
          <a:latin typeface="+mn-lt"/>
          <a:ea typeface="+mn-ea"/>
          <a:cs typeface="+mn-cs"/>
        </a:defRPr>
      </a:lvl1pPr>
      <a:lvl2pPr marL="456962"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89"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4"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1" algn="l" defTabSz="91392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454015"/>
            <a:ext cx="10515600" cy="389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5397365"/>
            <a:ext cx="10515601" cy="56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946404" y="244210"/>
            <a:ext cx="8675370" cy="12361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572719"/>
            <a:ext cx="8675370" cy="34282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6404" y="5504276"/>
            <a:ext cx="2132334" cy="311117"/>
          </a:xfrm>
          <a:prstGeom prst="rect">
            <a:avLst/>
          </a:prstGeom>
        </p:spPr>
        <p:txBody>
          <a:bodyPr vert="horz" lIns="91440" tIns="45720" rIns="91440" bIns="45720" rtlCol="0" anchor="ctr"/>
          <a:lstStyle>
            <a:lvl1pPr algn="l">
              <a:defRPr sz="767">
                <a:solidFill>
                  <a:srgbClr val="FFFFFF"/>
                </a:solidFill>
              </a:defRPr>
            </a:lvl1pPr>
          </a:lstStyle>
          <a:p>
            <a:fld id="{FB55A6E2-459F-4218-A017-A8E85C012432}" type="datetime1">
              <a:rPr lang="en-US" smtClean="0"/>
              <a:t>1/14/2026</a:t>
            </a:fld>
            <a:endParaRPr lang="en-US" dirty="0"/>
          </a:p>
        </p:txBody>
      </p:sp>
      <p:sp>
        <p:nvSpPr>
          <p:cNvPr id="5" name="Footer Placeholder 4"/>
          <p:cNvSpPr>
            <a:spLocks noGrp="1"/>
          </p:cNvSpPr>
          <p:nvPr>
            <p:ph type="ftr" sz="quarter" idx="3"/>
          </p:nvPr>
        </p:nvSpPr>
        <p:spPr>
          <a:xfrm>
            <a:off x="3179335" y="5504276"/>
            <a:ext cx="4159668" cy="311117"/>
          </a:xfrm>
          <a:prstGeom prst="rect">
            <a:avLst/>
          </a:prstGeom>
        </p:spPr>
        <p:txBody>
          <a:bodyPr vert="horz" lIns="91440" tIns="45720" rIns="91440" bIns="45720" rtlCol="0" anchor="ctr"/>
          <a:lstStyle>
            <a:lvl1pPr algn="ctr">
              <a:defRPr sz="767"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539145" y="5504276"/>
            <a:ext cx="1131622" cy="311117"/>
          </a:xfrm>
          <a:prstGeom prst="rect">
            <a:avLst/>
          </a:prstGeom>
        </p:spPr>
        <p:txBody>
          <a:bodyPr vert="horz" lIns="91440" tIns="45720" rIns="91440" bIns="45720" rtlCol="0" anchor="ctr"/>
          <a:lstStyle>
            <a:lvl1pPr algn="r">
              <a:defRPr sz="895">
                <a:solidFill>
                  <a:srgbClr val="FFFFFF"/>
                </a:solidFill>
              </a:defRPr>
            </a:lvl1pPr>
          </a:lstStyle>
          <a:p>
            <a:fld id="{D4A03388-C380-4A13-92D8-B9A92CE531C1}" type="slidenum">
              <a:rPr lang="en-US" smtClean="0"/>
              <a:t>‹#›</a:t>
            </a:fld>
            <a:endParaRPr lang="en-US" dirty="0"/>
          </a:p>
        </p:txBody>
      </p:sp>
      <p:cxnSp>
        <p:nvCxnSpPr>
          <p:cNvPr id="10" name="Straight Connector 9"/>
          <p:cNvCxnSpPr/>
          <p:nvPr/>
        </p:nvCxnSpPr>
        <p:spPr>
          <a:xfrm>
            <a:off x="1029421" y="1480789"/>
            <a:ext cx="85965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4348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2" r:id="rId15"/>
    <p:sldLayoutId id="2147483753" r:id="rId16"/>
    <p:sldLayoutId id="2147483754" r:id="rId17"/>
    <p:sldLayoutId id="2147483755" r:id="rId18"/>
    <p:sldLayoutId id="2147483756" r:id="rId19"/>
    <p:sldLayoutId id="2147483757" r:id="rId20"/>
    <p:sldLayoutId id="2147483718" r:id="rId21"/>
    <p:sldLayoutId id="2147483719" r:id="rId22"/>
    <p:sldLayoutId id="2147483720" r:id="rId23"/>
    <p:sldLayoutId id="2147483721" r:id="rId24"/>
    <p:sldLayoutId id="2147483722" r:id="rId25"/>
  </p:sldLayoutIdLst>
  <p:hf hdr="0" dt="0"/>
  <p:txStyles>
    <p:titleStyle>
      <a:lvl1pPr algn="l" defTabSz="779160" rtl="0" eaLnBrk="1" latinLnBrk="0" hangingPunct="1">
        <a:lnSpc>
          <a:spcPct val="85000"/>
        </a:lnSpc>
        <a:spcBef>
          <a:spcPct val="0"/>
        </a:spcBef>
        <a:buNone/>
        <a:defRPr sz="4090" kern="1200" spc="-43" baseline="0">
          <a:solidFill>
            <a:schemeClr val="tx1">
              <a:lumMod val="75000"/>
              <a:lumOff val="25000"/>
            </a:schemeClr>
          </a:solidFill>
          <a:latin typeface="+mj-lt"/>
          <a:ea typeface="+mj-ea"/>
          <a:cs typeface="+mj-cs"/>
        </a:defRPr>
      </a:lvl1pPr>
    </p:titleStyle>
    <p:bodyStyle>
      <a:lvl1pPr marL="77916" indent="-77916" algn="l" defTabSz="779160" rtl="0" eaLnBrk="1" latinLnBrk="0" hangingPunct="1">
        <a:lnSpc>
          <a:spcPct val="90000"/>
        </a:lnSpc>
        <a:spcBef>
          <a:spcPts val="1023"/>
        </a:spcBef>
        <a:spcAft>
          <a:spcPts val="170"/>
        </a:spcAft>
        <a:buClr>
          <a:schemeClr val="accent1"/>
        </a:buClr>
        <a:buSzPct val="100000"/>
        <a:buFont typeface="Calibri" panose="020F0502020204030204" pitchFamily="34" charset="0"/>
        <a:buChar char=" "/>
        <a:defRPr sz="1704" kern="1200">
          <a:solidFill>
            <a:schemeClr val="tx1">
              <a:lumMod val="75000"/>
              <a:lumOff val="25000"/>
            </a:schemeClr>
          </a:solidFill>
          <a:latin typeface="+mn-lt"/>
          <a:ea typeface="+mn-ea"/>
          <a:cs typeface="+mn-cs"/>
        </a:defRPr>
      </a:lvl1pPr>
      <a:lvl2pPr marL="327247" indent="-155832" algn="l" defTabSz="779160" rtl="0" eaLnBrk="1" latinLnBrk="0" hangingPunct="1">
        <a:lnSpc>
          <a:spcPct val="90000"/>
        </a:lnSpc>
        <a:spcBef>
          <a:spcPts val="170"/>
        </a:spcBef>
        <a:spcAft>
          <a:spcPts val="341"/>
        </a:spcAft>
        <a:buClr>
          <a:schemeClr val="accent1"/>
        </a:buClr>
        <a:buFont typeface="Calibri" pitchFamily="34" charset="0"/>
        <a:buChar char="◦"/>
        <a:defRPr sz="1534" kern="1200">
          <a:solidFill>
            <a:schemeClr val="tx1">
              <a:lumMod val="75000"/>
              <a:lumOff val="25000"/>
            </a:schemeClr>
          </a:solidFill>
          <a:latin typeface="+mn-lt"/>
          <a:ea typeface="+mn-ea"/>
          <a:cs typeface="+mn-cs"/>
        </a:defRPr>
      </a:lvl2pPr>
      <a:lvl3pPr marL="483079"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3pPr>
      <a:lvl4pPr marL="638911"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4pPr>
      <a:lvl5pPr marL="794743"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5pPr>
      <a:lvl6pPr marL="93731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6pPr>
      <a:lvl7pPr marL="110773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7pPr>
      <a:lvl8pPr marL="127815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8pPr>
      <a:lvl9pPr marL="144857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9pPr>
    </p:bodyStyle>
    <p:otherStyle>
      <a:defPPr>
        <a:defRPr lang="en-US"/>
      </a:defPPr>
      <a:lvl1pPr marL="0" algn="l" defTabSz="779160" rtl="0" eaLnBrk="1" latinLnBrk="0" hangingPunct="1">
        <a:defRPr sz="1534" kern="1200">
          <a:solidFill>
            <a:schemeClr val="tx1"/>
          </a:solidFill>
          <a:latin typeface="+mn-lt"/>
          <a:ea typeface="+mn-ea"/>
          <a:cs typeface="+mn-cs"/>
        </a:defRPr>
      </a:lvl1pPr>
      <a:lvl2pPr marL="389580" algn="l" defTabSz="779160" rtl="0" eaLnBrk="1" latinLnBrk="0" hangingPunct="1">
        <a:defRPr sz="1534" kern="1200">
          <a:solidFill>
            <a:schemeClr val="tx1"/>
          </a:solidFill>
          <a:latin typeface="+mn-lt"/>
          <a:ea typeface="+mn-ea"/>
          <a:cs typeface="+mn-cs"/>
        </a:defRPr>
      </a:lvl2pPr>
      <a:lvl3pPr marL="779160" algn="l" defTabSz="779160" rtl="0" eaLnBrk="1" latinLnBrk="0" hangingPunct="1">
        <a:defRPr sz="1534" kern="1200">
          <a:solidFill>
            <a:schemeClr val="tx1"/>
          </a:solidFill>
          <a:latin typeface="+mn-lt"/>
          <a:ea typeface="+mn-ea"/>
          <a:cs typeface="+mn-cs"/>
        </a:defRPr>
      </a:lvl3pPr>
      <a:lvl4pPr marL="1168740" algn="l" defTabSz="779160" rtl="0" eaLnBrk="1" latinLnBrk="0" hangingPunct="1">
        <a:defRPr sz="1534" kern="1200">
          <a:solidFill>
            <a:schemeClr val="tx1"/>
          </a:solidFill>
          <a:latin typeface="+mn-lt"/>
          <a:ea typeface="+mn-ea"/>
          <a:cs typeface="+mn-cs"/>
        </a:defRPr>
      </a:lvl4pPr>
      <a:lvl5pPr marL="1558320" algn="l" defTabSz="779160" rtl="0" eaLnBrk="1" latinLnBrk="0" hangingPunct="1">
        <a:defRPr sz="1534" kern="1200">
          <a:solidFill>
            <a:schemeClr val="tx1"/>
          </a:solidFill>
          <a:latin typeface="+mn-lt"/>
          <a:ea typeface="+mn-ea"/>
          <a:cs typeface="+mn-cs"/>
        </a:defRPr>
      </a:lvl5pPr>
      <a:lvl6pPr marL="1947901" algn="l" defTabSz="779160" rtl="0" eaLnBrk="1" latinLnBrk="0" hangingPunct="1">
        <a:defRPr sz="1534" kern="1200">
          <a:solidFill>
            <a:schemeClr val="tx1"/>
          </a:solidFill>
          <a:latin typeface="+mn-lt"/>
          <a:ea typeface="+mn-ea"/>
          <a:cs typeface="+mn-cs"/>
        </a:defRPr>
      </a:lvl6pPr>
      <a:lvl7pPr marL="2337481" algn="l" defTabSz="779160" rtl="0" eaLnBrk="1" latinLnBrk="0" hangingPunct="1">
        <a:defRPr sz="1534" kern="1200">
          <a:solidFill>
            <a:schemeClr val="tx1"/>
          </a:solidFill>
          <a:latin typeface="+mn-lt"/>
          <a:ea typeface="+mn-ea"/>
          <a:cs typeface="+mn-cs"/>
        </a:defRPr>
      </a:lvl7pPr>
      <a:lvl8pPr marL="2727061" algn="l" defTabSz="779160" rtl="0" eaLnBrk="1" latinLnBrk="0" hangingPunct="1">
        <a:defRPr sz="1534" kern="1200">
          <a:solidFill>
            <a:schemeClr val="tx1"/>
          </a:solidFill>
          <a:latin typeface="+mn-lt"/>
          <a:ea typeface="+mn-ea"/>
          <a:cs typeface="+mn-cs"/>
        </a:defRPr>
      </a:lvl8pPr>
      <a:lvl9pPr marL="3116641" algn="l" defTabSz="779160"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2.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ags" Target="../tags/tag1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ags" Target="../tags/tag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ags" Target="../tags/tag13.xml"/><Relationship Id="rId6" Type="http://schemas.openxmlformats.org/officeDocument/2006/relationships/hyperlink" Target="https://creativecommons.org/licenses/by/3.0/" TargetMode="External"/><Relationship Id="rId5" Type="http://schemas.openxmlformats.org/officeDocument/2006/relationships/hyperlink" Target="https://www.bridgespan.org/insights/library/organizational-effectiveness/rapid-decision-making"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1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15.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8" y="5454015"/>
            <a:ext cx="10512862"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1605" y="3700938"/>
            <a:ext cx="85176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5600" cy="539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7BB025-D899-A34D-8107-E11F9B133D70}"/>
              </a:ext>
            </a:extLst>
          </p:cNvPr>
          <p:cNvSpPr>
            <a:spLocks noGrp="1"/>
          </p:cNvSpPr>
          <p:nvPr>
            <p:ph type="ctrTitle"/>
          </p:nvPr>
        </p:nvSpPr>
        <p:spPr>
          <a:xfrm>
            <a:off x="7021707" y="544563"/>
            <a:ext cx="2934191" cy="3140792"/>
          </a:xfrm>
        </p:spPr>
        <p:txBody>
          <a:bodyPr vert="horz" lIns="91440" tIns="45720" rIns="91440" bIns="45720" rtlCol="0" anchor="b">
            <a:normAutofit/>
          </a:bodyPr>
          <a:lstStyle/>
          <a:p>
            <a:pPr defTabSz="914400"/>
            <a:r>
              <a:rPr lang="en-US" sz="4800" spc="-50">
                <a:solidFill>
                  <a:schemeClr val="tx1">
                    <a:lumMod val="85000"/>
                    <a:lumOff val="15000"/>
                  </a:schemeClr>
                </a:solidFill>
              </a:rPr>
              <a:t>Emotional Intelligence</a:t>
            </a:r>
          </a:p>
        </p:txBody>
      </p:sp>
      <p:pic>
        <p:nvPicPr>
          <p:cNvPr id="11" name="Picture Placeholder 10">
            <a:extLst>
              <a:ext uri="{FF2B5EF4-FFF2-40B4-BE49-F238E27FC236}">
                <a16:creationId xmlns:a16="http://schemas.microsoft.com/office/drawing/2014/main" id="{1706388E-8FA9-294E-B38E-BB986DABC17B}"/>
              </a:ext>
            </a:extLst>
          </p:cNvPr>
          <p:cNvPicPr>
            <a:picLocks noGrp="1" noChangeAspect="1"/>
          </p:cNvPicPr>
          <p:nvPr>
            <p:ph type="pic" sz="quarter" idx="10"/>
          </p:nvPr>
        </p:nvPicPr>
        <p:blipFill rotWithShape="1">
          <a:blip r:embed="rId4" cstate="email">
            <a:extLst>
              <a:ext uri="{28A0092B-C50C-407E-A947-70E740481C1C}">
                <a14:useLocalDpi xmlns:a14="http://schemas.microsoft.com/office/drawing/2010/main"/>
              </a:ext>
            </a:extLst>
          </a:blip>
          <a:srcRect t="589" b="589"/>
          <a:stretch>
            <a:fillRect/>
          </a:stretch>
        </p:blipFill>
        <p:spPr>
          <a:xfrm>
            <a:off x="546824" y="1041682"/>
            <a:ext cx="5961787" cy="3314001"/>
          </a:xfrm>
          <a:prstGeom prst="rect">
            <a:avLst/>
          </a:prstGeom>
        </p:spPr>
      </p:pic>
      <p:cxnSp>
        <p:nvCxnSpPr>
          <p:cNvPr id="24" name="Straight Connector 2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0525" y="3700938"/>
            <a:ext cx="2760345"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5588" cy="56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4015"/>
            <a:ext cx="10515600"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95580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57783" y="274638"/>
            <a:ext cx="11053191" cy="1143000"/>
          </a:xfrm>
        </p:spPr>
        <p:txBody>
          <a:bodyPr/>
          <a:lstStyle/>
          <a:p>
            <a:r>
              <a:rPr lang="en-US" dirty="0"/>
              <a:t>Interpersonal</a:t>
            </a:r>
          </a:p>
        </p:txBody>
      </p:sp>
      <p:sp>
        <p:nvSpPr>
          <p:cNvPr id="2" name="Pentagon 1">
            <a:extLst>
              <a:ext uri="{FF2B5EF4-FFF2-40B4-BE49-F238E27FC236}">
                <a16:creationId xmlns:a16="http://schemas.microsoft.com/office/drawing/2014/main" id="{1E9B2445-829D-4B4D-846C-2DAEEB4F7D20}"/>
              </a:ext>
            </a:extLst>
          </p:cNvPr>
          <p:cNvSpPr/>
          <p:nvPr/>
        </p:nvSpPr>
        <p:spPr>
          <a:xfrm>
            <a:off x="304800" y="1702594"/>
            <a:ext cx="3276600" cy="3124200"/>
          </a:xfrm>
          <a:prstGeom prst="pentagon">
            <a:avLst/>
          </a:prstGeom>
          <a:solidFill>
            <a:srgbClr val="0070C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0C8BD7-7564-4DB9-9AAC-4A619A2F142A}"/>
              </a:ext>
            </a:extLst>
          </p:cNvPr>
          <p:cNvPicPr>
            <a:picLocks noChangeAspect="1"/>
          </p:cNvPicPr>
          <p:nvPr/>
        </p:nvPicPr>
        <p:blipFill>
          <a:blip r:embed="rId4"/>
          <a:stretch>
            <a:fillRect/>
          </a:stretch>
        </p:blipFill>
        <p:spPr>
          <a:xfrm>
            <a:off x="6934202" y="1674889"/>
            <a:ext cx="3304318" cy="3151905"/>
          </a:xfrm>
          <a:prstGeom prst="rect">
            <a:avLst/>
          </a:prstGeom>
        </p:spPr>
      </p:pic>
      <p:sp>
        <p:nvSpPr>
          <p:cNvPr id="5" name="Pentagon 4">
            <a:extLst>
              <a:ext uri="{FF2B5EF4-FFF2-40B4-BE49-F238E27FC236}">
                <a16:creationId xmlns:a16="http://schemas.microsoft.com/office/drawing/2014/main" id="{A8B19E81-E31C-4938-B069-5A23B0CC4ABA}"/>
              </a:ext>
            </a:extLst>
          </p:cNvPr>
          <p:cNvSpPr/>
          <p:nvPr/>
        </p:nvSpPr>
        <p:spPr>
          <a:xfrm>
            <a:off x="3638769" y="1716219"/>
            <a:ext cx="3276600" cy="3124200"/>
          </a:xfrm>
          <a:prstGeom prst="pentagon">
            <a:avLst/>
          </a:prstGeom>
          <a:solidFill>
            <a:schemeClr val="accent5">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283FF6-D206-4B4F-B8CD-14DCCE18C06A}"/>
              </a:ext>
            </a:extLst>
          </p:cNvPr>
          <p:cNvSpPr/>
          <p:nvPr/>
        </p:nvSpPr>
        <p:spPr>
          <a:xfrm>
            <a:off x="716409" y="2921794"/>
            <a:ext cx="2465162" cy="584775"/>
          </a:xfrm>
          <a:prstGeom prst="rect">
            <a:avLst/>
          </a:prstGeom>
        </p:spPr>
        <p:txBody>
          <a:bodyPr wrap="none">
            <a:spAutoFit/>
          </a:bodyPr>
          <a:lstStyle/>
          <a:p>
            <a:pPr algn="ctr"/>
            <a:r>
              <a:rPr lang="en-US" sz="3200" b="1" dirty="0">
                <a:solidFill>
                  <a:schemeClr val="bg1"/>
                </a:solidFill>
                <a:latin typeface="Calibri" panose="020F0502020204030204" pitchFamily="34" charset="0"/>
                <a:cs typeface="Calibri" panose="020F0502020204030204" pitchFamily="34" charset="0"/>
              </a:rPr>
              <a:t>Relationships</a:t>
            </a:r>
          </a:p>
        </p:txBody>
      </p:sp>
      <p:sp>
        <p:nvSpPr>
          <p:cNvPr id="7" name="Rectangle 6">
            <a:extLst>
              <a:ext uri="{FF2B5EF4-FFF2-40B4-BE49-F238E27FC236}">
                <a16:creationId xmlns:a16="http://schemas.microsoft.com/office/drawing/2014/main" id="{B02EAA07-86CE-4B98-AE57-442AABD27F47}"/>
              </a:ext>
            </a:extLst>
          </p:cNvPr>
          <p:cNvSpPr/>
          <p:nvPr/>
        </p:nvSpPr>
        <p:spPr>
          <a:xfrm>
            <a:off x="4434530" y="2912165"/>
            <a:ext cx="1685077" cy="584775"/>
          </a:xfrm>
          <a:prstGeom prst="rect">
            <a:avLst/>
          </a:prstGeom>
        </p:spPr>
        <p:txBody>
          <a:bodyPr wrap="none">
            <a:spAutoFit/>
          </a:bodyPr>
          <a:lstStyle/>
          <a:p>
            <a:pPr algn="ctr"/>
            <a:r>
              <a:rPr lang="en-US" sz="3200" b="1" dirty="0">
                <a:solidFill>
                  <a:schemeClr val="bg1"/>
                </a:solidFill>
                <a:latin typeface="Calibri" panose="020F0502020204030204" pitchFamily="34" charset="0"/>
                <a:cs typeface="Calibri" panose="020F0502020204030204" pitchFamily="34" charset="0"/>
              </a:rPr>
              <a:t>Empathy</a:t>
            </a:r>
          </a:p>
        </p:txBody>
      </p:sp>
      <p:sp>
        <p:nvSpPr>
          <p:cNvPr id="8" name="Rectangle 7">
            <a:extLst>
              <a:ext uri="{FF2B5EF4-FFF2-40B4-BE49-F238E27FC236}">
                <a16:creationId xmlns:a16="http://schemas.microsoft.com/office/drawing/2014/main" id="{BD372217-8890-49F5-98DF-37F4FCD9DFA6}"/>
              </a:ext>
            </a:extLst>
          </p:cNvPr>
          <p:cNvSpPr/>
          <p:nvPr/>
        </p:nvSpPr>
        <p:spPr>
          <a:xfrm>
            <a:off x="7391400" y="2675571"/>
            <a:ext cx="2540451" cy="1077218"/>
          </a:xfrm>
          <a:prstGeom prst="rect">
            <a:avLst/>
          </a:prstGeom>
        </p:spPr>
        <p:txBody>
          <a:bodyPr wrap="square">
            <a:spAutoFit/>
          </a:bodyPr>
          <a:lstStyle/>
          <a:p>
            <a:pPr algn="ctr"/>
            <a:r>
              <a:rPr lang="en-US" sz="3200" b="1" dirty="0">
                <a:solidFill>
                  <a:schemeClr val="bg1"/>
                </a:solidFill>
                <a:latin typeface="Calibri" panose="020F0502020204030204" pitchFamily="34" charset="0"/>
                <a:cs typeface="Calibri" panose="020F0502020204030204" pitchFamily="34" charset="0"/>
              </a:rPr>
              <a:t>Social</a:t>
            </a:r>
          </a:p>
          <a:p>
            <a:pPr algn="ctr"/>
            <a:r>
              <a:rPr lang="en-US" sz="3200" b="1" dirty="0">
                <a:solidFill>
                  <a:schemeClr val="bg1"/>
                </a:solidFill>
                <a:latin typeface="Calibri" panose="020F0502020204030204" pitchFamily="34" charset="0"/>
                <a:cs typeface="Calibri" panose="020F0502020204030204" pitchFamily="34" charset="0"/>
              </a:rPr>
              <a:t>Responsibility</a:t>
            </a:r>
          </a:p>
        </p:txBody>
      </p:sp>
    </p:spTree>
    <p:custDataLst>
      <p:tags r:id="rId1"/>
    </p:custDataLst>
    <p:extLst>
      <p:ext uri="{BB962C8B-B14F-4D97-AF65-F5344CB8AC3E}">
        <p14:creationId xmlns:p14="http://schemas.microsoft.com/office/powerpoint/2010/main" val="17501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When you hear the word empathy, what comes to mind? </a:t>
            </a:r>
          </a:p>
        </p:txBody>
      </p:sp>
      <p:sp>
        <p:nvSpPr>
          <p:cNvPr id="4" name="Pentagon 3">
            <a:extLst>
              <a:ext uri="{FF2B5EF4-FFF2-40B4-BE49-F238E27FC236}">
                <a16:creationId xmlns:a16="http://schemas.microsoft.com/office/drawing/2014/main" id="{92CCC6DB-0F98-12E7-DDD4-B2E306C7FC33}"/>
              </a:ext>
            </a:extLst>
          </p:cNvPr>
          <p:cNvSpPr/>
          <p:nvPr/>
        </p:nvSpPr>
        <p:spPr>
          <a:xfrm>
            <a:off x="3638769" y="1716219"/>
            <a:ext cx="3276600" cy="3124200"/>
          </a:xfrm>
          <a:prstGeom prst="pentagon">
            <a:avLst/>
          </a:prstGeom>
          <a:solidFill>
            <a:schemeClr val="accent5">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EBBE1F-EBF9-EB15-7A09-DA0EF095C571}"/>
              </a:ext>
            </a:extLst>
          </p:cNvPr>
          <p:cNvSpPr/>
          <p:nvPr/>
        </p:nvSpPr>
        <p:spPr>
          <a:xfrm>
            <a:off x="4434530" y="2912165"/>
            <a:ext cx="1685077" cy="584775"/>
          </a:xfrm>
          <a:prstGeom prst="rect">
            <a:avLst/>
          </a:prstGeom>
        </p:spPr>
        <p:txBody>
          <a:bodyPr wrap="none">
            <a:spAutoFit/>
          </a:bodyPr>
          <a:lstStyle/>
          <a:p>
            <a:pPr algn="ctr"/>
            <a:r>
              <a:rPr lang="en-US" sz="3200" b="1" dirty="0">
                <a:solidFill>
                  <a:schemeClr val="bg1"/>
                </a:solidFill>
                <a:latin typeface="Calibri" panose="020F0502020204030204" pitchFamily="34" charset="0"/>
                <a:cs typeface="Calibri" panose="020F0502020204030204" pitchFamily="34" charset="0"/>
              </a:rPr>
              <a:t>Empathy</a:t>
            </a:r>
          </a:p>
        </p:txBody>
      </p:sp>
    </p:spTree>
    <p:extLst>
      <p:ext uri="{BB962C8B-B14F-4D97-AF65-F5344CB8AC3E}">
        <p14:creationId xmlns:p14="http://schemas.microsoft.com/office/powerpoint/2010/main" val="15270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Empathy Discussion</a:t>
            </a:r>
          </a:p>
        </p:txBody>
      </p:sp>
      <p:sp>
        <p:nvSpPr>
          <p:cNvPr id="6" name="Text Placeholder 5">
            <a:extLst>
              <a:ext uri="{FF2B5EF4-FFF2-40B4-BE49-F238E27FC236}">
                <a16:creationId xmlns:a16="http://schemas.microsoft.com/office/drawing/2014/main" id="{369A7D81-5EAE-A950-92C4-4AA4089CE248}"/>
              </a:ext>
            </a:extLst>
          </p:cNvPr>
          <p:cNvSpPr>
            <a:spLocks noGrp="1"/>
          </p:cNvSpPr>
          <p:nvPr>
            <p:ph type="body" idx="1"/>
          </p:nvPr>
        </p:nvSpPr>
        <p:spPr/>
        <p:txBody>
          <a:bodyPr>
            <a:normAutofit/>
          </a:bodyPr>
          <a:lstStyle/>
          <a:p>
            <a:r>
              <a:rPr lang="en-US" sz="2800" dirty="0"/>
              <a:t>What empathy is:</a:t>
            </a:r>
          </a:p>
        </p:txBody>
      </p:sp>
      <p:sp>
        <p:nvSpPr>
          <p:cNvPr id="7" name="Content Placeholder 6">
            <a:extLst>
              <a:ext uri="{FF2B5EF4-FFF2-40B4-BE49-F238E27FC236}">
                <a16:creationId xmlns:a16="http://schemas.microsoft.com/office/drawing/2014/main" id="{C14A63FD-56C0-FDEE-21C0-90E9D84E67CC}"/>
              </a:ext>
            </a:extLst>
          </p:cNvPr>
          <p:cNvSpPr>
            <a:spLocks noGrp="1"/>
          </p:cNvSpPr>
          <p:nvPr>
            <p:ph sz="half" idx="2"/>
          </p:nvPr>
        </p:nvSpPr>
        <p:spPr/>
        <p:txBody>
          <a:bodyPr>
            <a:normAutofit/>
          </a:bodyPr>
          <a:lstStyle/>
          <a:p>
            <a:r>
              <a:rPr lang="en-US" sz="2400" dirty="0"/>
              <a:t>Listening to understand</a:t>
            </a:r>
            <a:br>
              <a:rPr lang="en-US" sz="2400" dirty="0"/>
            </a:br>
            <a:r>
              <a:rPr lang="en-US" sz="2400" dirty="0"/>
              <a:t>Acknowledging feelings</a:t>
            </a:r>
            <a:br>
              <a:rPr lang="en-US" sz="2400" dirty="0"/>
            </a:br>
            <a:r>
              <a:rPr lang="en-US" sz="2400" dirty="0"/>
              <a:t>Curious and calm</a:t>
            </a:r>
            <a:br>
              <a:rPr lang="en-US" sz="2400" dirty="0"/>
            </a:br>
            <a:r>
              <a:rPr lang="en-US" sz="2400" dirty="0"/>
              <a:t>Connecting</a:t>
            </a:r>
          </a:p>
        </p:txBody>
      </p:sp>
      <p:sp>
        <p:nvSpPr>
          <p:cNvPr id="8" name="Text Placeholder 7">
            <a:extLst>
              <a:ext uri="{FF2B5EF4-FFF2-40B4-BE49-F238E27FC236}">
                <a16:creationId xmlns:a16="http://schemas.microsoft.com/office/drawing/2014/main" id="{0E718759-791C-2DE5-DEA8-0ADBA7FE8B01}"/>
              </a:ext>
            </a:extLst>
          </p:cNvPr>
          <p:cNvSpPr>
            <a:spLocks noGrp="1"/>
          </p:cNvSpPr>
          <p:nvPr>
            <p:ph type="body" sz="quarter" idx="3"/>
          </p:nvPr>
        </p:nvSpPr>
        <p:spPr/>
        <p:txBody>
          <a:bodyPr/>
          <a:lstStyle/>
          <a:p>
            <a:r>
              <a:rPr lang="en-US" sz="2800" dirty="0"/>
              <a:t>What empathy is not</a:t>
            </a:r>
            <a:r>
              <a:rPr lang="en-US" dirty="0"/>
              <a:t>:</a:t>
            </a:r>
          </a:p>
        </p:txBody>
      </p:sp>
      <p:sp>
        <p:nvSpPr>
          <p:cNvPr id="9" name="Content Placeholder 8">
            <a:extLst>
              <a:ext uri="{FF2B5EF4-FFF2-40B4-BE49-F238E27FC236}">
                <a16:creationId xmlns:a16="http://schemas.microsoft.com/office/drawing/2014/main" id="{EBC26B51-2688-7345-CC0F-1DAE4B3DC70C}"/>
              </a:ext>
            </a:extLst>
          </p:cNvPr>
          <p:cNvSpPr>
            <a:spLocks noGrp="1"/>
          </p:cNvSpPr>
          <p:nvPr>
            <p:ph sz="quarter" idx="4"/>
          </p:nvPr>
        </p:nvSpPr>
        <p:spPr/>
        <p:txBody>
          <a:bodyPr>
            <a:normAutofit/>
          </a:bodyPr>
          <a:lstStyle/>
          <a:p>
            <a:r>
              <a:rPr lang="en-US" sz="2400" dirty="0"/>
              <a:t>Fixing or solving immediately</a:t>
            </a:r>
            <a:br>
              <a:rPr lang="en-US" sz="2400" dirty="0"/>
            </a:br>
            <a:r>
              <a:rPr lang="en-US" sz="2400" dirty="0"/>
              <a:t>Telling someone they shouldn’t feel that way</a:t>
            </a:r>
            <a:br>
              <a:rPr lang="en-US" sz="2400" dirty="0"/>
            </a:br>
            <a:r>
              <a:rPr lang="en-US" sz="2400" dirty="0"/>
              <a:t>Judgmental or dismissive</a:t>
            </a:r>
            <a:br>
              <a:rPr lang="en-US" sz="2400" dirty="0"/>
            </a:br>
            <a:r>
              <a:rPr lang="en-US" sz="2400" dirty="0"/>
              <a:t>Correcting</a:t>
            </a:r>
          </a:p>
        </p:txBody>
      </p:sp>
    </p:spTree>
    <p:extLst>
      <p:ext uri="{BB962C8B-B14F-4D97-AF65-F5344CB8AC3E}">
        <p14:creationId xmlns:p14="http://schemas.microsoft.com/office/powerpoint/2010/main" val="426091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Empathy Activity</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04800" y="1937370"/>
            <a:ext cx="973431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FontTx/>
              <a:buChar char="•"/>
            </a:pPr>
            <a:r>
              <a:rPr lang="en-US" sz="2400" b="1" dirty="0"/>
              <a:t>Coworker: I’m totally overwhelmed. I can’t catch up.</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8DD61C5-4665-C2F3-CD73-4A095D8FA273}"/>
              </a:ext>
            </a:extLst>
          </p:cNvPr>
          <p:cNvSpPr txBox="1"/>
          <p:nvPr/>
        </p:nvSpPr>
        <p:spPr>
          <a:xfrm>
            <a:off x="1295400" y="2704712"/>
            <a:ext cx="5257800" cy="369332"/>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You’ll be fine. Just work faster.</a:t>
            </a:r>
            <a:endParaRPr lang="en-US" dirty="0"/>
          </a:p>
        </p:txBody>
      </p:sp>
      <p:sp>
        <p:nvSpPr>
          <p:cNvPr id="10" name="TextBox 9">
            <a:extLst>
              <a:ext uri="{FF2B5EF4-FFF2-40B4-BE49-F238E27FC236}">
                <a16:creationId xmlns:a16="http://schemas.microsoft.com/office/drawing/2014/main" id="{30656519-EAC2-78F7-C475-966706916785}"/>
              </a:ext>
            </a:extLst>
          </p:cNvPr>
          <p:cNvSpPr txBox="1"/>
          <p:nvPr/>
        </p:nvSpPr>
        <p:spPr>
          <a:xfrm>
            <a:off x="1299210" y="3343746"/>
            <a:ext cx="5343524" cy="646331"/>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That sounds stressful. What’s making it so hard to catch up?</a:t>
            </a:r>
            <a:endParaRPr lang="en-US" dirty="0"/>
          </a:p>
        </p:txBody>
      </p:sp>
    </p:spTree>
    <p:extLst>
      <p:ext uri="{BB962C8B-B14F-4D97-AF65-F5344CB8AC3E}">
        <p14:creationId xmlns:p14="http://schemas.microsoft.com/office/powerpoint/2010/main" val="26861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Empathy Activity</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04800" y="1906592"/>
            <a:ext cx="97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FontTx/>
              <a:buChar char="•"/>
            </a:pPr>
            <a:r>
              <a:rPr lang="en-US" sz="2800" b="1" dirty="0"/>
              <a:t>Teammate makes a mistake on a project.</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F8DD61C5-4665-C2F3-CD73-4A095D8FA273}"/>
              </a:ext>
            </a:extLst>
          </p:cNvPr>
          <p:cNvSpPr txBox="1"/>
          <p:nvPr/>
        </p:nvSpPr>
        <p:spPr>
          <a:xfrm>
            <a:off x="1295400" y="2704712"/>
            <a:ext cx="5257800" cy="400110"/>
          </a:xfrm>
          <a:prstGeom prst="rect">
            <a:avLst/>
          </a:prstGeom>
          <a:noFill/>
        </p:spPr>
        <p:txBody>
          <a:bodyPr wrap="square">
            <a:spAutoFit/>
          </a:bodyPr>
          <a:lstStyle/>
          <a:p>
            <a:r>
              <a:rPr lang="en-US" sz="2000" dirty="0"/>
              <a:t>You really dropped the ball.</a:t>
            </a:r>
          </a:p>
        </p:txBody>
      </p:sp>
      <p:sp>
        <p:nvSpPr>
          <p:cNvPr id="10" name="TextBox 9">
            <a:extLst>
              <a:ext uri="{FF2B5EF4-FFF2-40B4-BE49-F238E27FC236}">
                <a16:creationId xmlns:a16="http://schemas.microsoft.com/office/drawing/2014/main" id="{30656519-EAC2-78F7-C475-966706916785}"/>
              </a:ext>
            </a:extLst>
          </p:cNvPr>
          <p:cNvSpPr txBox="1"/>
          <p:nvPr/>
        </p:nvSpPr>
        <p:spPr>
          <a:xfrm>
            <a:off x="1299210" y="3343746"/>
            <a:ext cx="5343524" cy="707886"/>
          </a:xfrm>
          <a:prstGeom prst="rect">
            <a:avLst/>
          </a:prstGeom>
          <a:noFill/>
        </p:spPr>
        <p:txBody>
          <a:bodyPr wrap="square">
            <a:spAutoFit/>
          </a:bodyPr>
          <a:lstStyle/>
          <a:p>
            <a:r>
              <a:rPr lang="en-US" sz="2000" dirty="0"/>
              <a:t>That’s tough — I’ve been there too. What can we do to fix it?</a:t>
            </a:r>
          </a:p>
        </p:txBody>
      </p:sp>
    </p:spTree>
    <p:extLst>
      <p:ext uri="{BB962C8B-B14F-4D97-AF65-F5344CB8AC3E}">
        <p14:creationId xmlns:p14="http://schemas.microsoft.com/office/powerpoint/2010/main" val="22850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8" y="5454015"/>
            <a:ext cx="10512862"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5600" cy="5843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9" y="389572"/>
            <a:ext cx="9724301" cy="50644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856" y="444112"/>
            <a:ext cx="9613887" cy="49553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DA5DBD-CC79-39B4-9E48-8088434CD54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151306" y="771930"/>
            <a:ext cx="4240590" cy="4294268"/>
          </a:xfrm>
          <a:prstGeom prst="rect">
            <a:avLst/>
          </a:prstGeom>
          <a:noFill/>
        </p:spPr>
      </p:pic>
    </p:spTree>
    <p:custDataLst>
      <p:tags r:id="rId1"/>
    </p:custDataLst>
    <p:extLst>
      <p:ext uri="{BB962C8B-B14F-4D97-AF65-F5344CB8AC3E}">
        <p14:creationId xmlns:p14="http://schemas.microsoft.com/office/powerpoint/2010/main" val="219546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57783" y="274638"/>
            <a:ext cx="11053191" cy="1143000"/>
          </a:xfrm>
        </p:spPr>
        <p:txBody>
          <a:bodyPr/>
          <a:lstStyle/>
          <a:p>
            <a:r>
              <a:rPr lang="en-US" dirty="0"/>
              <a:t>Decision making</a:t>
            </a:r>
          </a:p>
        </p:txBody>
      </p:sp>
      <p:pic>
        <p:nvPicPr>
          <p:cNvPr id="3" name="Picture 2">
            <a:extLst>
              <a:ext uri="{FF2B5EF4-FFF2-40B4-BE49-F238E27FC236}">
                <a16:creationId xmlns:a16="http://schemas.microsoft.com/office/drawing/2014/main" id="{210EB0E2-DE2A-47C2-8361-1D4E64D5B8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43660" y="407194"/>
            <a:ext cx="4572000" cy="4572000"/>
          </a:xfrm>
          <a:prstGeom prst="rect">
            <a:avLst/>
          </a:prstGeom>
        </p:spPr>
      </p:pic>
      <p:sp>
        <p:nvSpPr>
          <p:cNvPr id="6" name="TextBox 5">
            <a:extLst>
              <a:ext uri="{FF2B5EF4-FFF2-40B4-BE49-F238E27FC236}">
                <a16:creationId xmlns:a16="http://schemas.microsoft.com/office/drawing/2014/main" id="{0F4047A1-A283-4E63-B5CA-ED5AA4C65163}"/>
              </a:ext>
            </a:extLst>
          </p:cNvPr>
          <p:cNvSpPr txBox="1"/>
          <p:nvPr/>
        </p:nvSpPr>
        <p:spPr>
          <a:xfrm>
            <a:off x="4972050" y="5453534"/>
            <a:ext cx="3238500" cy="230832"/>
          </a:xfrm>
          <a:prstGeom prst="rect">
            <a:avLst/>
          </a:prstGeom>
          <a:noFill/>
        </p:spPr>
        <p:txBody>
          <a:bodyPr wrap="square" rtlCol="0">
            <a:spAutoFit/>
          </a:bodyPr>
          <a:lstStyle/>
          <a:p>
            <a:r>
              <a:rPr lang="en-US" sz="900" dirty="0">
                <a:hlinkClick r:id="rId5" tooltip="https://www.bridgespan.org/insights/library/organizational-effectiveness/rapid-decision-making"/>
              </a:rPr>
              <a:t>This Photo</a:t>
            </a:r>
            <a:r>
              <a:rPr lang="en-US" sz="900" dirty="0"/>
              <a:t> by Unknown Author is licensed under </a:t>
            </a:r>
            <a:r>
              <a:rPr lang="en-US" sz="900" dirty="0">
                <a:hlinkClick r:id="rId6" tooltip="https://creativecommons.org/licenses/by/3.0/"/>
              </a:rPr>
              <a:t>CC BY</a:t>
            </a:r>
            <a:endParaRPr lang="en-US" sz="900" dirty="0"/>
          </a:p>
        </p:txBody>
      </p:sp>
      <p:sp>
        <p:nvSpPr>
          <p:cNvPr id="8" name="Rounded Rectangle 10">
            <a:extLst>
              <a:ext uri="{FF2B5EF4-FFF2-40B4-BE49-F238E27FC236}">
                <a16:creationId xmlns:a16="http://schemas.microsoft.com/office/drawing/2014/main" id="{420C47F2-061C-43D4-BFE7-100AC73D4458}"/>
              </a:ext>
            </a:extLst>
          </p:cNvPr>
          <p:cNvSpPr/>
          <p:nvPr/>
        </p:nvSpPr>
        <p:spPr>
          <a:xfrm>
            <a:off x="457200" y="1583596"/>
            <a:ext cx="4389361" cy="65713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ysClr val="windowText" lastClr="000000"/>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Reality Testing</a:t>
            </a:r>
          </a:p>
        </p:txBody>
      </p:sp>
      <p:sp>
        <p:nvSpPr>
          <p:cNvPr id="9" name="Rounded Rectangle 10">
            <a:extLst>
              <a:ext uri="{FF2B5EF4-FFF2-40B4-BE49-F238E27FC236}">
                <a16:creationId xmlns:a16="http://schemas.microsoft.com/office/drawing/2014/main" id="{C138F5C6-AD18-4335-A24F-6EF85F564285}"/>
              </a:ext>
            </a:extLst>
          </p:cNvPr>
          <p:cNvSpPr/>
          <p:nvPr/>
        </p:nvSpPr>
        <p:spPr>
          <a:xfrm>
            <a:off x="441286" y="2671795"/>
            <a:ext cx="4389361" cy="657130"/>
          </a:xfrm>
          <a:prstGeom prst="roundRect">
            <a:avLst/>
          </a:prstGeom>
          <a:solidFill>
            <a:srgbClr val="9BBB59">
              <a:lumMod val="75000"/>
            </a:srgbClr>
          </a:solidFill>
          <a:ln w="9525" cap="flat" cmpd="sng" algn="ctr">
            <a:solidFill>
              <a:sysClr val="windowText" lastClr="000000"/>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Problem Solving</a:t>
            </a:r>
          </a:p>
        </p:txBody>
      </p:sp>
      <p:sp>
        <p:nvSpPr>
          <p:cNvPr id="11" name="Rounded Rectangle 10">
            <a:extLst>
              <a:ext uri="{FF2B5EF4-FFF2-40B4-BE49-F238E27FC236}">
                <a16:creationId xmlns:a16="http://schemas.microsoft.com/office/drawing/2014/main" id="{BF6CA69B-D5C1-4E8F-BCD8-49DE3B4D140A}"/>
              </a:ext>
            </a:extLst>
          </p:cNvPr>
          <p:cNvSpPr/>
          <p:nvPr/>
        </p:nvSpPr>
        <p:spPr>
          <a:xfrm>
            <a:off x="457200" y="3759994"/>
            <a:ext cx="4389361" cy="657130"/>
          </a:xfrm>
          <a:prstGeom prst="roundRect">
            <a:avLst/>
          </a:prstGeom>
          <a:solidFill>
            <a:srgbClr val="8064A2">
              <a:lumMod val="75000"/>
            </a:srgbClr>
          </a:solidFill>
          <a:ln w="9525" cap="flat" cmpd="sng" algn="ctr">
            <a:solidFill>
              <a:sysClr val="windowText" lastClr="000000"/>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Impulse Control</a:t>
            </a:r>
          </a:p>
        </p:txBody>
      </p:sp>
    </p:spTree>
    <p:custDataLst>
      <p:tags r:id="rId1"/>
    </p:custDataLst>
    <p:extLst>
      <p:ext uri="{BB962C8B-B14F-4D97-AF65-F5344CB8AC3E}">
        <p14:creationId xmlns:p14="http://schemas.microsoft.com/office/powerpoint/2010/main" val="103448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Impulse Control</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04800" y="1691149"/>
            <a:ext cx="97343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dirty="0"/>
              <a:t>“When someone pushes your buttons — what’s your natural reaction?”</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63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Impulse Control</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90644" y="2239555"/>
            <a:ext cx="97343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b="1" dirty="0"/>
              <a:t>Impulse control</a:t>
            </a:r>
            <a:r>
              <a:rPr lang="en-US" sz="2800" dirty="0"/>
              <a:t> is the ability to pause and think before acting or speaking.</a:t>
            </a:r>
            <a:br>
              <a:rPr lang="en-US" sz="2800" dirty="0"/>
            </a:br>
            <a:r>
              <a:rPr lang="en-US" sz="2800" dirty="0"/>
              <a:t>It’s not about suppressing emotion — it’s about managing the </a:t>
            </a:r>
            <a:r>
              <a:rPr lang="en-US" sz="2800" i="1" dirty="0"/>
              <a:t>space</a:t>
            </a:r>
            <a:r>
              <a:rPr lang="en-US" sz="2800" dirty="0"/>
              <a:t> between stimulus and response.</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131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Impulse Control</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781288" y="2616994"/>
            <a:ext cx="97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b="1" dirty="0"/>
              <a:t>Trigger → </a:t>
            </a:r>
            <a:r>
              <a:rPr lang="en-US" sz="2800" b="1" dirty="0">
                <a:solidFill>
                  <a:srgbClr val="FF0000"/>
                </a:solidFill>
              </a:rPr>
              <a:t>Pause</a:t>
            </a:r>
            <a:r>
              <a:rPr lang="en-US" sz="2800" b="1" dirty="0"/>
              <a:t> → Choice → Outcome</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48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4015"/>
            <a:ext cx="10515600"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03857"/>
            <a:ext cx="10515600" cy="56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9421" y="1480788"/>
            <a:ext cx="85965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C83830-60C7-43EE-91DC-1F8DF4896537}"/>
              </a:ext>
            </a:extLst>
          </p:cNvPr>
          <p:cNvSpPr>
            <a:spLocks noGrp="1"/>
          </p:cNvSpPr>
          <p:nvPr>
            <p:ph type="title" idx="4294967295"/>
          </p:nvPr>
        </p:nvSpPr>
        <p:spPr>
          <a:xfrm>
            <a:off x="946404" y="244209"/>
            <a:ext cx="8675370" cy="1236166"/>
          </a:xfrm>
        </p:spPr>
        <p:txBody>
          <a:bodyPr vert="horz" lIns="91440" tIns="45720" rIns="91440" bIns="45720" rtlCol="0" anchor="b">
            <a:normAutofit/>
          </a:bodyPr>
          <a:lstStyle/>
          <a:p>
            <a:pPr defTabSz="914400"/>
            <a:r>
              <a:rPr lang="en-US" sz="4800" spc="-50"/>
              <a:t>Objectives</a:t>
            </a:r>
          </a:p>
        </p:txBody>
      </p:sp>
      <p:graphicFrame>
        <p:nvGraphicFramePr>
          <p:cNvPr id="12" name="Text Placeholder 5">
            <a:extLst>
              <a:ext uri="{FF2B5EF4-FFF2-40B4-BE49-F238E27FC236}">
                <a16:creationId xmlns:a16="http://schemas.microsoft.com/office/drawing/2014/main" id="{6D12E560-2753-1F11-CC90-FA8DEA8F911E}"/>
              </a:ext>
            </a:extLst>
          </p:cNvPr>
          <p:cNvGraphicFramePr/>
          <p:nvPr>
            <p:extLst>
              <p:ext uri="{D42A27DB-BD31-4B8C-83A1-F6EECF244321}">
                <p14:modId xmlns:p14="http://schemas.microsoft.com/office/powerpoint/2010/main" val="2095619969"/>
              </p:ext>
            </p:extLst>
          </p:nvPr>
        </p:nvGraphicFramePr>
        <p:xfrm>
          <a:off x="859196" y="1379480"/>
          <a:ext cx="8940124" cy="362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1129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Impulse Control - Activity</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609600" y="1563351"/>
            <a:ext cx="97343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dirty="0"/>
              <a:t>Someone posts something about work on social media that makes you look bad.</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E75961E-73E4-C026-73CF-2405BE9FCBA8}"/>
              </a:ext>
            </a:extLst>
          </p:cNvPr>
          <p:cNvSpPr txBox="1">
            <a:spLocks noChangeArrowheads="1"/>
          </p:cNvSpPr>
          <p:nvPr/>
        </p:nvSpPr>
        <p:spPr bwMode="auto">
          <a:xfrm>
            <a:off x="609600" y="2693194"/>
            <a:ext cx="97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77916" indent="-77916" algn="l" defTabSz="779160" rtl="0" eaLnBrk="1" latinLnBrk="0" hangingPunct="1">
              <a:lnSpc>
                <a:spcPct val="90000"/>
              </a:lnSpc>
              <a:spcBef>
                <a:spcPts val="1023"/>
              </a:spcBef>
              <a:spcAft>
                <a:spcPts val="170"/>
              </a:spcAft>
              <a:buClr>
                <a:schemeClr val="accent1"/>
              </a:buClr>
              <a:buSzPct val="100000"/>
              <a:buFont typeface="Calibri" panose="020F0502020204030204" pitchFamily="34" charset="0"/>
              <a:buChar char=" "/>
              <a:defRPr sz="1704" kern="1200">
                <a:solidFill>
                  <a:schemeClr val="tx1">
                    <a:lumMod val="75000"/>
                    <a:lumOff val="25000"/>
                  </a:schemeClr>
                </a:solidFill>
                <a:latin typeface="+mn-lt"/>
                <a:ea typeface="+mn-ea"/>
                <a:cs typeface="+mn-cs"/>
              </a:defRPr>
            </a:lvl1pPr>
            <a:lvl2pPr marL="327247" indent="-155832" algn="l" defTabSz="779160" rtl="0" eaLnBrk="1" latinLnBrk="0" hangingPunct="1">
              <a:lnSpc>
                <a:spcPct val="90000"/>
              </a:lnSpc>
              <a:spcBef>
                <a:spcPts val="170"/>
              </a:spcBef>
              <a:spcAft>
                <a:spcPts val="341"/>
              </a:spcAft>
              <a:buClr>
                <a:schemeClr val="accent1"/>
              </a:buClr>
              <a:buFont typeface="Calibri" pitchFamily="34" charset="0"/>
              <a:buChar char="◦"/>
              <a:defRPr sz="1534" kern="1200">
                <a:solidFill>
                  <a:schemeClr val="tx1">
                    <a:lumMod val="75000"/>
                    <a:lumOff val="25000"/>
                  </a:schemeClr>
                </a:solidFill>
                <a:latin typeface="+mn-lt"/>
                <a:ea typeface="+mn-ea"/>
                <a:cs typeface="+mn-cs"/>
              </a:defRPr>
            </a:lvl2pPr>
            <a:lvl3pPr marL="483079"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3pPr>
            <a:lvl4pPr marL="638911"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4pPr>
            <a:lvl5pPr marL="794743"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5pPr>
            <a:lvl6pPr marL="93731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6pPr>
            <a:lvl7pPr marL="110773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7pPr>
            <a:lvl8pPr marL="127815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8pPr>
            <a:lvl9pPr marL="144857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9pPr>
          </a:lstStyle>
          <a:p>
            <a:pPr marL="0" indent="0" defTabSz="914400" eaLnBrk="0" fontAlgn="base" hangingPunct="0">
              <a:lnSpc>
                <a:spcPct val="100000"/>
              </a:lnSpc>
              <a:spcBef>
                <a:spcPct val="0"/>
              </a:spcBef>
              <a:spcAft>
                <a:spcPct val="0"/>
              </a:spcAft>
              <a:buClrTx/>
              <a:buSzTx/>
              <a:buFont typeface="Calibri" panose="020F0502020204030204" pitchFamily="34" charset="0"/>
              <a:buNone/>
            </a:pPr>
            <a:r>
              <a:rPr lang="en-US" sz="2800" dirty="0"/>
              <a:t>What’s the trigger? </a:t>
            </a:r>
            <a:br>
              <a:rPr lang="en-US" dirty="0"/>
            </a:br>
            <a:r>
              <a:rPr lang="en-US" sz="2000" dirty="0"/>
              <a:t>   </a:t>
            </a:r>
            <a:endParaRPr lang="en-US" altLang="en-US" sz="2000" dirty="0">
              <a:solidFill>
                <a:schemeClr val="tx1"/>
              </a:solidFill>
              <a:latin typeface="Arial" panose="020B0604020202020204" pitchFamily="34" charset="0"/>
            </a:endParaRPr>
          </a:p>
        </p:txBody>
      </p:sp>
      <p:sp>
        <p:nvSpPr>
          <p:cNvPr id="4" name="Rectangle 1">
            <a:extLst>
              <a:ext uri="{FF2B5EF4-FFF2-40B4-BE49-F238E27FC236}">
                <a16:creationId xmlns:a16="http://schemas.microsoft.com/office/drawing/2014/main" id="{9ED964BE-E875-09BE-F000-5D9443694F78}"/>
              </a:ext>
            </a:extLst>
          </p:cNvPr>
          <p:cNvSpPr txBox="1">
            <a:spLocks noChangeArrowheads="1"/>
          </p:cNvSpPr>
          <p:nvPr/>
        </p:nvSpPr>
        <p:spPr bwMode="auto">
          <a:xfrm>
            <a:off x="640080" y="4369594"/>
            <a:ext cx="97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77916" indent="-77916" algn="l" defTabSz="779160" rtl="0" eaLnBrk="1" latinLnBrk="0" hangingPunct="1">
              <a:lnSpc>
                <a:spcPct val="90000"/>
              </a:lnSpc>
              <a:spcBef>
                <a:spcPts val="1023"/>
              </a:spcBef>
              <a:spcAft>
                <a:spcPts val="170"/>
              </a:spcAft>
              <a:buClr>
                <a:schemeClr val="accent1"/>
              </a:buClr>
              <a:buSzPct val="100000"/>
              <a:buFont typeface="Calibri" panose="020F0502020204030204" pitchFamily="34" charset="0"/>
              <a:buChar char=" "/>
              <a:defRPr sz="1704" kern="1200">
                <a:solidFill>
                  <a:schemeClr val="tx1">
                    <a:lumMod val="75000"/>
                    <a:lumOff val="25000"/>
                  </a:schemeClr>
                </a:solidFill>
                <a:latin typeface="+mn-lt"/>
                <a:ea typeface="+mn-ea"/>
                <a:cs typeface="+mn-cs"/>
              </a:defRPr>
            </a:lvl1pPr>
            <a:lvl2pPr marL="327247" indent="-155832" algn="l" defTabSz="779160" rtl="0" eaLnBrk="1" latinLnBrk="0" hangingPunct="1">
              <a:lnSpc>
                <a:spcPct val="90000"/>
              </a:lnSpc>
              <a:spcBef>
                <a:spcPts val="170"/>
              </a:spcBef>
              <a:spcAft>
                <a:spcPts val="341"/>
              </a:spcAft>
              <a:buClr>
                <a:schemeClr val="accent1"/>
              </a:buClr>
              <a:buFont typeface="Calibri" pitchFamily="34" charset="0"/>
              <a:buChar char="◦"/>
              <a:defRPr sz="1534" kern="1200">
                <a:solidFill>
                  <a:schemeClr val="tx1">
                    <a:lumMod val="75000"/>
                    <a:lumOff val="25000"/>
                  </a:schemeClr>
                </a:solidFill>
                <a:latin typeface="+mn-lt"/>
                <a:ea typeface="+mn-ea"/>
                <a:cs typeface="+mn-cs"/>
              </a:defRPr>
            </a:lvl2pPr>
            <a:lvl3pPr marL="483079"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3pPr>
            <a:lvl4pPr marL="638911"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4pPr>
            <a:lvl5pPr marL="794743"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5pPr>
            <a:lvl6pPr marL="93731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6pPr>
            <a:lvl7pPr marL="110773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7pPr>
            <a:lvl8pPr marL="127815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8pPr>
            <a:lvl9pPr marL="144857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9pPr>
          </a:lstStyle>
          <a:p>
            <a:pPr marL="0" indent="0" defTabSz="914400" eaLnBrk="0" fontAlgn="base" hangingPunct="0">
              <a:lnSpc>
                <a:spcPct val="100000"/>
              </a:lnSpc>
              <a:spcBef>
                <a:spcPct val="0"/>
              </a:spcBef>
              <a:spcAft>
                <a:spcPct val="0"/>
              </a:spcAft>
              <a:buClrTx/>
              <a:buSzTx/>
              <a:buFont typeface="Calibri" panose="020F0502020204030204" pitchFamily="34" charset="0"/>
              <a:buNone/>
            </a:pPr>
            <a:r>
              <a:rPr lang="en-US" sz="2800" dirty="0"/>
              <a:t>What’s the controlled response? </a:t>
            </a:r>
            <a:br>
              <a:rPr lang="en-US" dirty="0"/>
            </a:br>
            <a:r>
              <a:rPr lang="en-US" sz="2000" dirty="0"/>
              <a:t>   </a:t>
            </a:r>
            <a:endParaRPr lang="en-US" altLang="en-US" sz="2000" dirty="0">
              <a:solidFill>
                <a:schemeClr val="tx1"/>
              </a:solidFill>
              <a:latin typeface="Arial" panose="020B0604020202020204" pitchFamily="34" charset="0"/>
            </a:endParaRPr>
          </a:p>
        </p:txBody>
      </p:sp>
      <p:sp>
        <p:nvSpPr>
          <p:cNvPr id="6" name="Rectangle 1">
            <a:extLst>
              <a:ext uri="{FF2B5EF4-FFF2-40B4-BE49-F238E27FC236}">
                <a16:creationId xmlns:a16="http://schemas.microsoft.com/office/drawing/2014/main" id="{9F34E211-02F8-3B00-6465-D23299D78B63}"/>
              </a:ext>
            </a:extLst>
          </p:cNvPr>
          <p:cNvSpPr txBox="1">
            <a:spLocks noChangeArrowheads="1"/>
          </p:cNvSpPr>
          <p:nvPr/>
        </p:nvSpPr>
        <p:spPr bwMode="auto">
          <a:xfrm>
            <a:off x="640080" y="3613468"/>
            <a:ext cx="97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77916" indent="-77916" algn="l" defTabSz="779160" rtl="0" eaLnBrk="1" latinLnBrk="0" hangingPunct="1">
              <a:lnSpc>
                <a:spcPct val="90000"/>
              </a:lnSpc>
              <a:spcBef>
                <a:spcPts val="1023"/>
              </a:spcBef>
              <a:spcAft>
                <a:spcPts val="170"/>
              </a:spcAft>
              <a:buClr>
                <a:schemeClr val="accent1"/>
              </a:buClr>
              <a:buSzPct val="100000"/>
              <a:buFont typeface="Calibri" panose="020F0502020204030204" pitchFamily="34" charset="0"/>
              <a:buChar char=" "/>
              <a:defRPr sz="1704" kern="1200">
                <a:solidFill>
                  <a:schemeClr val="tx1">
                    <a:lumMod val="75000"/>
                    <a:lumOff val="25000"/>
                  </a:schemeClr>
                </a:solidFill>
                <a:latin typeface="+mn-lt"/>
                <a:ea typeface="+mn-ea"/>
                <a:cs typeface="+mn-cs"/>
              </a:defRPr>
            </a:lvl1pPr>
            <a:lvl2pPr marL="327247" indent="-155832" algn="l" defTabSz="779160" rtl="0" eaLnBrk="1" latinLnBrk="0" hangingPunct="1">
              <a:lnSpc>
                <a:spcPct val="90000"/>
              </a:lnSpc>
              <a:spcBef>
                <a:spcPts val="170"/>
              </a:spcBef>
              <a:spcAft>
                <a:spcPts val="341"/>
              </a:spcAft>
              <a:buClr>
                <a:schemeClr val="accent1"/>
              </a:buClr>
              <a:buFont typeface="Calibri" pitchFamily="34" charset="0"/>
              <a:buChar char="◦"/>
              <a:defRPr sz="1534" kern="1200">
                <a:solidFill>
                  <a:schemeClr val="tx1">
                    <a:lumMod val="75000"/>
                    <a:lumOff val="25000"/>
                  </a:schemeClr>
                </a:solidFill>
                <a:latin typeface="+mn-lt"/>
                <a:ea typeface="+mn-ea"/>
                <a:cs typeface="+mn-cs"/>
              </a:defRPr>
            </a:lvl2pPr>
            <a:lvl3pPr marL="483079"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3pPr>
            <a:lvl4pPr marL="638911"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4pPr>
            <a:lvl5pPr marL="794743"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5pPr>
            <a:lvl6pPr marL="93731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6pPr>
            <a:lvl7pPr marL="110773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7pPr>
            <a:lvl8pPr marL="127815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8pPr>
            <a:lvl9pPr marL="144857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9pPr>
          </a:lstStyle>
          <a:p>
            <a:pPr marL="0" indent="0" defTabSz="914400" eaLnBrk="0" fontAlgn="base" hangingPunct="0">
              <a:lnSpc>
                <a:spcPct val="100000"/>
              </a:lnSpc>
              <a:spcBef>
                <a:spcPct val="0"/>
              </a:spcBef>
              <a:spcAft>
                <a:spcPct val="0"/>
              </a:spcAft>
              <a:buClrTx/>
              <a:buSzTx/>
              <a:buFont typeface="Calibri" panose="020F0502020204030204" pitchFamily="34" charset="0"/>
              <a:buNone/>
            </a:pPr>
            <a:r>
              <a:rPr lang="en-US" sz="2800" dirty="0"/>
              <a:t>What’s the impulse reaction that most people might do? </a:t>
            </a:r>
            <a:br>
              <a:rPr lang="en-US" dirty="0"/>
            </a:br>
            <a:r>
              <a:rPr lang="en-US" sz="2000" dirty="0"/>
              <a:t>   </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6817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8" y="5454015"/>
            <a:ext cx="10512862"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5600" cy="5843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9" y="389572"/>
            <a:ext cx="9724301" cy="50644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856" y="444112"/>
            <a:ext cx="9613887" cy="49553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DA5DBD-CC79-39B4-9E48-8088434CD54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151306" y="771930"/>
            <a:ext cx="4240590" cy="4294268"/>
          </a:xfrm>
          <a:prstGeom prst="rect">
            <a:avLst/>
          </a:prstGeom>
          <a:noFill/>
        </p:spPr>
      </p:pic>
    </p:spTree>
    <p:custDataLst>
      <p:tags r:id="rId1"/>
    </p:custDataLst>
    <p:extLst>
      <p:ext uri="{BB962C8B-B14F-4D97-AF65-F5344CB8AC3E}">
        <p14:creationId xmlns:p14="http://schemas.microsoft.com/office/powerpoint/2010/main" val="291315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57783" y="274638"/>
            <a:ext cx="11053191" cy="1143000"/>
          </a:xfrm>
        </p:spPr>
        <p:txBody>
          <a:bodyPr/>
          <a:lstStyle/>
          <a:p>
            <a:r>
              <a:rPr lang="en-US" dirty="0"/>
              <a:t>Stress Management</a:t>
            </a:r>
          </a:p>
        </p:txBody>
      </p:sp>
      <p:pic>
        <p:nvPicPr>
          <p:cNvPr id="3" name="s331522abd5d4757848555c9e7f5c9f9">
            <a:extLst>
              <a:ext uri="{FF2B5EF4-FFF2-40B4-BE49-F238E27FC236}">
                <a16:creationId xmlns:a16="http://schemas.microsoft.com/office/drawing/2014/main" id="{1F4399EB-A783-471B-891F-6023E91AB2FF}"/>
              </a:ext>
            </a:extLst>
          </p:cNvPr>
          <p:cNvPicPr>
            <a:picLocks/>
          </p:cNvPicPr>
          <p:nvPr/>
        </p:nvPicPr>
        <p:blipFill rotWithShape="1">
          <a:blip r:embed="rId4" cstate="print">
            <a:extLst>
              <a:ext uri="{28A0092B-C50C-407E-A947-70E740481C1C}">
                <a14:useLocalDpi xmlns:a14="http://schemas.microsoft.com/office/drawing/2010/main" val="0"/>
              </a:ext>
            </a:extLst>
          </a:blip>
          <a:srcRect l="20588" r="25490"/>
          <a:stretch/>
        </p:blipFill>
        <p:spPr>
          <a:xfrm>
            <a:off x="5486400" y="0"/>
            <a:ext cx="5029200" cy="5843588"/>
          </a:xfrm>
          <a:prstGeom prst="rect">
            <a:avLst/>
          </a:prstGeom>
        </p:spPr>
      </p:pic>
      <p:sp>
        <p:nvSpPr>
          <p:cNvPr id="5" name="Rectangle 4">
            <a:extLst>
              <a:ext uri="{FF2B5EF4-FFF2-40B4-BE49-F238E27FC236}">
                <a16:creationId xmlns:a16="http://schemas.microsoft.com/office/drawing/2014/main" id="{7E8C67B9-542B-4B35-BAFC-00A789FD2DE3}"/>
              </a:ext>
            </a:extLst>
          </p:cNvPr>
          <p:cNvSpPr/>
          <p:nvPr/>
        </p:nvSpPr>
        <p:spPr>
          <a:xfrm>
            <a:off x="990600" y="2044631"/>
            <a:ext cx="3648063" cy="1754326"/>
          </a:xfrm>
          <a:prstGeom prst="rect">
            <a:avLst/>
          </a:prstGeom>
        </p:spPr>
        <p:txBody>
          <a:bodyPr wrap="square">
            <a:spAutoFit/>
          </a:bodyPr>
          <a:lstStyle/>
          <a:p>
            <a:pPr algn="ctr"/>
            <a:r>
              <a:rPr lang="en-US" sz="3600" dirty="0">
                <a:solidFill>
                  <a:prstClr val="black"/>
                </a:solidFill>
                <a:latin typeface="Calibri"/>
              </a:rPr>
              <a:t>Flexibility</a:t>
            </a:r>
          </a:p>
          <a:p>
            <a:pPr algn="ctr"/>
            <a:r>
              <a:rPr lang="en-US" sz="3600" dirty="0">
                <a:solidFill>
                  <a:prstClr val="black"/>
                </a:solidFill>
                <a:latin typeface="Calibri"/>
              </a:rPr>
              <a:t>Stress Tolerance</a:t>
            </a:r>
          </a:p>
          <a:p>
            <a:pPr algn="ctr"/>
            <a:r>
              <a:rPr lang="en-US" sz="3600" dirty="0">
                <a:solidFill>
                  <a:prstClr val="black"/>
                </a:solidFill>
                <a:latin typeface="Calibri"/>
              </a:rPr>
              <a:t>Optimism</a:t>
            </a:r>
          </a:p>
        </p:txBody>
      </p:sp>
    </p:spTree>
    <p:custDataLst>
      <p:tags r:id="rId1"/>
    </p:custDataLst>
    <p:extLst>
      <p:ext uri="{BB962C8B-B14F-4D97-AF65-F5344CB8AC3E}">
        <p14:creationId xmlns:p14="http://schemas.microsoft.com/office/powerpoint/2010/main" val="371424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Stress Tolerance</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04800" y="1691149"/>
            <a:ext cx="97343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dirty="0"/>
              <a:t>“What happens when pressure builds up — physically or mentally — for you?”</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249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Stress Tolerance</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04800" y="1691149"/>
            <a:ext cx="97343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b="1" dirty="0"/>
              <a:t>Stress tolerance</a:t>
            </a:r>
            <a:r>
              <a:rPr lang="en-US" sz="2800" dirty="0"/>
              <a:t> is the ability to stay calm, think clearly, and keep functioning effectively — even when things get tough.</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3554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Stress Tolerance</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04800" y="1906592"/>
            <a:ext cx="97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dirty="0"/>
              <a:t>Pressure → Awareness → Strategy → Control</a:t>
            </a: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A4E37205-D002-786C-1BDA-2FA43854E677}"/>
              </a:ext>
            </a:extLst>
          </p:cNvPr>
          <p:cNvSpPr txBox="1"/>
          <p:nvPr/>
        </p:nvSpPr>
        <p:spPr>
          <a:xfrm>
            <a:off x="609600" y="3531394"/>
            <a:ext cx="9525000" cy="400110"/>
          </a:xfrm>
          <a:prstGeom prst="rect">
            <a:avLst/>
          </a:prstGeom>
          <a:noFill/>
        </p:spPr>
        <p:txBody>
          <a:bodyPr wrap="square">
            <a:spAutoFit/>
          </a:bodyPr>
          <a:lstStyle/>
          <a:p>
            <a:r>
              <a:rPr lang="en-US" sz="2000" b="1" i="1" dirty="0"/>
              <a:t>“It’s not about eliminating stress — it’s about managing your response to it.”</a:t>
            </a:r>
          </a:p>
        </p:txBody>
      </p:sp>
    </p:spTree>
    <p:extLst>
      <p:ext uri="{BB962C8B-B14F-4D97-AF65-F5344CB8AC3E}">
        <p14:creationId xmlns:p14="http://schemas.microsoft.com/office/powerpoint/2010/main" val="341134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Stress Tolerance - Activity</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390644" y="2769394"/>
            <a:ext cx="9734312" cy="195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sz="2800" dirty="0"/>
              <a:t>You’re juggling three urgent deadlines, and your boss adds a fourth project — all marked “top priority.”</a:t>
            </a:r>
          </a:p>
          <a:p>
            <a:pPr marL="0" lvl="0" indent="0" defTabSz="914400" eaLnBrk="0" fontAlgn="base" hangingPunct="0">
              <a:lnSpc>
                <a:spcPct val="100000"/>
              </a:lnSpc>
              <a:spcBef>
                <a:spcPct val="0"/>
              </a:spcBef>
              <a:spcAft>
                <a:spcPct val="0"/>
              </a:spcAft>
              <a:buClrTx/>
              <a:buSzTx/>
              <a:buNone/>
            </a:pPr>
            <a:endParaRPr lang="en-US" sz="2800" dirty="0"/>
          </a:p>
          <a:p>
            <a:pPr marL="0" lvl="0" indent="0" defTabSz="914400" eaLnBrk="0" fontAlgn="base" hangingPunct="0">
              <a:lnSpc>
                <a:spcPct val="100000"/>
              </a:lnSpc>
              <a:spcBef>
                <a:spcPct val="0"/>
              </a:spcBef>
              <a:spcAft>
                <a:spcPct val="0"/>
              </a:spcAft>
              <a:buClrTx/>
              <a:buSzTx/>
              <a:buNone/>
            </a:pPr>
            <a:br>
              <a:rPr lang="en-US" dirty="0"/>
            </a:br>
            <a:r>
              <a:rPr lang="en-US" sz="2000" dirty="0"/>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220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Stress Tolerance - Activity</a:t>
            </a:r>
          </a:p>
        </p:txBody>
      </p:sp>
      <p:sp>
        <p:nvSpPr>
          <p:cNvPr id="7" name="Content Placeholder 6">
            <a:extLst>
              <a:ext uri="{FF2B5EF4-FFF2-40B4-BE49-F238E27FC236}">
                <a16:creationId xmlns:a16="http://schemas.microsoft.com/office/drawing/2014/main" id="{6DA4B676-E09A-F009-B96B-3AD77F039D4F}"/>
              </a:ext>
            </a:extLst>
          </p:cNvPr>
          <p:cNvSpPr>
            <a:spLocks noGrp="1"/>
          </p:cNvSpPr>
          <p:nvPr>
            <p:ph idx="1"/>
          </p:nvPr>
        </p:nvSpPr>
        <p:spPr>
          <a:xfrm>
            <a:off x="496808" y="1822959"/>
            <a:ext cx="8896112" cy="1098835"/>
          </a:xfrm>
        </p:spPr>
        <p:txBody>
          <a:bodyPr>
            <a:normAutofit/>
          </a:bodyPr>
          <a:lstStyle/>
          <a:p>
            <a:r>
              <a:rPr lang="en-US" sz="2400" dirty="0"/>
              <a:t>What is the main stressor?</a:t>
            </a:r>
          </a:p>
        </p:txBody>
      </p:sp>
      <p:sp>
        <p:nvSpPr>
          <p:cNvPr id="8" name="Content Placeholder 6">
            <a:extLst>
              <a:ext uri="{FF2B5EF4-FFF2-40B4-BE49-F238E27FC236}">
                <a16:creationId xmlns:a16="http://schemas.microsoft.com/office/drawing/2014/main" id="{FFA43830-6FB0-B30A-A3C9-96845D659DE0}"/>
              </a:ext>
            </a:extLst>
          </p:cNvPr>
          <p:cNvSpPr txBox="1">
            <a:spLocks/>
          </p:cNvSpPr>
          <p:nvPr/>
        </p:nvSpPr>
        <p:spPr>
          <a:xfrm>
            <a:off x="496808" y="2497170"/>
            <a:ext cx="8896112" cy="1098835"/>
          </a:xfrm>
          <a:prstGeom prst="rect">
            <a:avLst/>
          </a:prstGeom>
        </p:spPr>
        <p:txBody>
          <a:bodyPr vert="horz" lIns="0" tIns="45720" rIns="0" bIns="45720" rtlCol="0">
            <a:normAutofit/>
          </a:bodyPr>
          <a:lstStyle>
            <a:lvl1pPr marL="77916" indent="-77916" algn="l" defTabSz="779160" rtl="0" eaLnBrk="1" latinLnBrk="0" hangingPunct="1">
              <a:lnSpc>
                <a:spcPct val="90000"/>
              </a:lnSpc>
              <a:spcBef>
                <a:spcPts val="1023"/>
              </a:spcBef>
              <a:spcAft>
                <a:spcPts val="170"/>
              </a:spcAft>
              <a:buClr>
                <a:schemeClr val="accent1"/>
              </a:buClr>
              <a:buSzPct val="100000"/>
              <a:buFont typeface="Calibri" panose="020F0502020204030204" pitchFamily="34" charset="0"/>
              <a:buChar char=" "/>
              <a:defRPr sz="1704" kern="1200">
                <a:solidFill>
                  <a:schemeClr val="tx1">
                    <a:lumMod val="75000"/>
                    <a:lumOff val="25000"/>
                  </a:schemeClr>
                </a:solidFill>
                <a:latin typeface="+mn-lt"/>
                <a:ea typeface="+mn-ea"/>
                <a:cs typeface="+mn-cs"/>
              </a:defRPr>
            </a:lvl1pPr>
            <a:lvl2pPr marL="327247" indent="-155832" algn="l" defTabSz="779160" rtl="0" eaLnBrk="1" latinLnBrk="0" hangingPunct="1">
              <a:lnSpc>
                <a:spcPct val="90000"/>
              </a:lnSpc>
              <a:spcBef>
                <a:spcPts val="170"/>
              </a:spcBef>
              <a:spcAft>
                <a:spcPts val="341"/>
              </a:spcAft>
              <a:buClr>
                <a:schemeClr val="accent1"/>
              </a:buClr>
              <a:buFont typeface="Calibri" pitchFamily="34" charset="0"/>
              <a:buChar char="◦"/>
              <a:defRPr sz="1534" kern="1200">
                <a:solidFill>
                  <a:schemeClr val="tx1">
                    <a:lumMod val="75000"/>
                    <a:lumOff val="25000"/>
                  </a:schemeClr>
                </a:solidFill>
                <a:latin typeface="+mn-lt"/>
                <a:ea typeface="+mn-ea"/>
                <a:cs typeface="+mn-cs"/>
              </a:defRPr>
            </a:lvl2pPr>
            <a:lvl3pPr marL="483079"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3pPr>
            <a:lvl4pPr marL="638911"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4pPr>
            <a:lvl5pPr marL="794743"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5pPr>
            <a:lvl6pPr marL="93731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6pPr>
            <a:lvl7pPr marL="110773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7pPr>
            <a:lvl8pPr marL="127815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8pPr>
            <a:lvl9pPr marL="144857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9pPr>
          </a:lstStyle>
          <a:p>
            <a:r>
              <a:rPr lang="en-US" sz="2400" dirty="0"/>
              <a:t>What is a typical (unhealthy) reaction?</a:t>
            </a:r>
          </a:p>
        </p:txBody>
      </p:sp>
      <p:sp>
        <p:nvSpPr>
          <p:cNvPr id="9" name="Content Placeholder 6">
            <a:extLst>
              <a:ext uri="{FF2B5EF4-FFF2-40B4-BE49-F238E27FC236}">
                <a16:creationId xmlns:a16="http://schemas.microsoft.com/office/drawing/2014/main" id="{8D3EC064-6372-507A-8C0D-3849E6E3DF80}"/>
              </a:ext>
            </a:extLst>
          </p:cNvPr>
          <p:cNvSpPr txBox="1">
            <a:spLocks/>
          </p:cNvSpPr>
          <p:nvPr/>
        </p:nvSpPr>
        <p:spPr>
          <a:xfrm>
            <a:off x="457200" y="3455194"/>
            <a:ext cx="8896112" cy="1098835"/>
          </a:xfrm>
          <a:prstGeom prst="rect">
            <a:avLst/>
          </a:prstGeom>
        </p:spPr>
        <p:txBody>
          <a:bodyPr vert="horz" lIns="0" tIns="45720" rIns="0" bIns="45720" rtlCol="0">
            <a:normAutofit/>
          </a:bodyPr>
          <a:lstStyle>
            <a:lvl1pPr marL="77916" indent="-77916" algn="l" defTabSz="779160" rtl="0" eaLnBrk="1" latinLnBrk="0" hangingPunct="1">
              <a:lnSpc>
                <a:spcPct val="90000"/>
              </a:lnSpc>
              <a:spcBef>
                <a:spcPts val="1023"/>
              </a:spcBef>
              <a:spcAft>
                <a:spcPts val="170"/>
              </a:spcAft>
              <a:buClr>
                <a:schemeClr val="accent1"/>
              </a:buClr>
              <a:buSzPct val="100000"/>
              <a:buFont typeface="Calibri" panose="020F0502020204030204" pitchFamily="34" charset="0"/>
              <a:buChar char=" "/>
              <a:defRPr sz="1704" kern="1200">
                <a:solidFill>
                  <a:schemeClr val="tx1">
                    <a:lumMod val="75000"/>
                    <a:lumOff val="25000"/>
                  </a:schemeClr>
                </a:solidFill>
                <a:latin typeface="+mn-lt"/>
                <a:ea typeface="+mn-ea"/>
                <a:cs typeface="+mn-cs"/>
              </a:defRPr>
            </a:lvl1pPr>
            <a:lvl2pPr marL="327247" indent="-155832" algn="l" defTabSz="779160" rtl="0" eaLnBrk="1" latinLnBrk="0" hangingPunct="1">
              <a:lnSpc>
                <a:spcPct val="90000"/>
              </a:lnSpc>
              <a:spcBef>
                <a:spcPts val="170"/>
              </a:spcBef>
              <a:spcAft>
                <a:spcPts val="341"/>
              </a:spcAft>
              <a:buClr>
                <a:schemeClr val="accent1"/>
              </a:buClr>
              <a:buFont typeface="Calibri" pitchFamily="34" charset="0"/>
              <a:buChar char="◦"/>
              <a:defRPr sz="1534" kern="1200">
                <a:solidFill>
                  <a:schemeClr val="tx1">
                    <a:lumMod val="75000"/>
                    <a:lumOff val="25000"/>
                  </a:schemeClr>
                </a:solidFill>
                <a:latin typeface="+mn-lt"/>
                <a:ea typeface="+mn-ea"/>
                <a:cs typeface="+mn-cs"/>
              </a:defRPr>
            </a:lvl2pPr>
            <a:lvl3pPr marL="483079"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3pPr>
            <a:lvl4pPr marL="638911"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4pPr>
            <a:lvl5pPr marL="794743" indent="-155832"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5pPr>
            <a:lvl6pPr marL="93731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6pPr>
            <a:lvl7pPr marL="110773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7pPr>
            <a:lvl8pPr marL="127815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8pPr>
            <a:lvl9pPr marL="1448570" indent="-194790" algn="l" defTabSz="779160" rtl="0" eaLnBrk="1" latinLnBrk="0" hangingPunct="1">
              <a:lnSpc>
                <a:spcPct val="90000"/>
              </a:lnSpc>
              <a:spcBef>
                <a:spcPts val="170"/>
              </a:spcBef>
              <a:spcAft>
                <a:spcPts val="341"/>
              </a:spcAft>
              <a:buClr>
                <a:schemeClr val="accent1"/>
              </a:buClr>
              <a:buFont typeface="Calibri" pitchFamily="34" charset="0"/>
              <a:buChar char="◦"/>
              <a:defRPr sz="1193" kern="1200">
                <a:solidFill>
                  <a:schemeClr val="tx1">
                    <a:lumMod val="75000"/>
                    <a:lumOff val="25000"/>
                  </a:schemeClr>
                </a:solidFill>
                <a:latin typeface="+mn-lt"/>
                <a:ea typeface="+mn-ea"/>
                <a:cs typeface="+mn-cs"/>
              </a:defRPr>
            </a:lvl9pPr>
          </a:lstStyle>
          <a:p>
            <a:r>
              <a:rPr lang="en-US" sz="2400" dirty="0"/>
              <a:t>What is a healthier reaction?</a:t>
            </a:r>
          </a:p>
        </p:txBody>
      </p:sp>
    </p:spTree>
    <p:extLst>
      <p:ext uri="{BB962C8B-B14F-4D97-AF65-F5344CB8AC3E}">
        <p14:creationId xmlns:p14="http://schemas.microsoft.com/office/powerpoint/2010/main" val="358134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21994"/>
            <a:ext cx="10515600" cy="973931"/>
          </a:xfrm>
        </p:spPr>
        <p:txBody>
          <a:bodyPr/>
          <a:lstStyle/>
          <a:p>
            <a:r>
              <a:rPr lang="en-US" dirty="0"/>
              <a:t>Questions</a:t>
            </a:r>
          </a:p>
        </p:txBody>
      </p:sp>
      <p:pic>
        <p:nvPicPr>
          <p:cNvPr id="20482" name="Picture 2" descr="Question Mark, Important, Sign, Problem, Search, Help"/>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3639" b="13639"/>
          <a:stretch>
            <a:fillRect/>
          </a:stretch>
        </p:blipFill>
        <p:spPr bwMode="auto">
          <a:xfrm>
            <a:off x="0" y="0"/>
            <a:ext cx="10546080" cy="45219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475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57783" y="274638"/>
            <a:ext cx="11053191" cy="1143000"/>
          </a:xfrm>
        </p:spPr>
        <p:txBody>
          <a:bodyPr/>
          <a:lstStyle/>
          <a:p>
            <a:r>
              <a:rPr lang="en-US" dirty="0"/>
              <a:t>Activity</a:t>
            </a:r>
          </a:p>
        </p:txBody>
      </p:sp>
      <p:pic>
        <p:nvPicPr>
          <p:cNvPr id="5" name="Picture 2">
            <a:extLst>
              <a:ext uri="{FF2B5EF4-FFF2-40B4-BE49-F238E27FC236}">
                <a16:creationId xmlns:a16="http://schemas.microsoft.com/office/drawing/2014/main" id="{F6E8CCBC-8373-47BB-97DB-26325FA3F0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313"/>
          <a:stretch/>
        </p:blipFill>
        <p:spPr bwMode="auto">
          <a:xfrm>
            <a:off x="4800600" y="812871"/>
            <a:ext cx="5715000" cy="495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34A9BF27-134D-4595-ABFE-204BF39A6604}"/>
              </a:ext>
            </a:extLst>
          </p:cNvPr>
          <p:cNvSpPr txBox="1"/>
          <p:nvPr/>
        </p:nvSpPr>
        <p:spPr>
          <a:xfrm>
            <a:off x="228254" y="2083594"/>
            <a:ext cx="5062540" cy="2123658"/>
          </a:xfrm>
          <a:prstGeom prst="rect">
            <a:avLst/>
          </a:prstGeom>
          <a:noFill/>
        </p:spPr>
        <p:txBody>
          <a:bodyPr wrap="none" rtlCol="0">
            <a:spAutoFit/>
          </a:bodyPr>
          <a:lstStyle/>
          <a:p>
            <a:pPr algn="ctr"/>
            <a:r>
              <a:rPr lang="en-US" sz="6600" dirty="0">
                <a:solidFill>
                  <a:prstClr val="black"/>
                </a:solidFill>
                <a:latin typeface="Calibri"/>
              </a:rPr>
              <a:t>Best &amp; Worst  </a:t>
            </a:r>
          </a:p>
          <a:p>
            <a:pPr algn="ctr"/>
            <a:r>
              <a:rPr lang="en-US" sz="6600" dirty="0">
                <a:solidFill>
                  <a:prstClr val="black"/>
                </a:solidFill>
                <a:latin typeface="Calibri"/>
              </a:rPr>
              <a:t>Boss</a:t>
            </a:r>
          </a:p>
        </p:txBody>
      </p:sp>
    </p:spTree>
    <p:custDataLst>
      <p:tags r:id="rId1"/>
    </p:custDataLst>
    <p:extLst>
      <p:ext uri="{BB962C8B-B14F-4D97-AF65-F5344CB8AC3E}">
        <p14:creationId xmlns:p14="http://schemas.microsoft.com/office/powerpoint/2010/main" val="306547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719254" y="180038"/>
            <a:ext cx="6757417" cy="938996"/>
          </a:xfrm>
        </p:spPr>
        <p:txBody>
          <a:bodyPr/>
          <a:lstStyle/>
          <a:p>
            <a:r>
              <a:rPr lang="en-US" dirty="0"/>
              <a:t>What is emotional intelligence?</a:t>
            </a:r>
          </a:p>
        </p:txBody>
      </p:sp>
      <p:sp>
        <p:nvSpPr>
          <p:cNvPr id="3" name="Rectangle 2">
            <a:extLst>
              <a:ext uri="{FF2B5EF4-FFF2-40B4-BE49-F238E27FC236}">
                <a16:creationId xmlns:a16="http://schemas.microsoft.com/office/drawing/2014/main" id="{E08BF5E5-34DF-4346-B03A-B6B726AC43A2}"/>
              </a:ext>
            </a:extLst>
          </p:cNvPr>
          <p:cNvSpPr/>
          <p:nvPr/>
        </p:nvSpPr>
        <p:spPr>
          <a:xfrm>
            <a:off x="719254" y="1626394"/>
            <a:ext cx="6629400" cy="3416320"/>
          </a:xfrm>
          <a:prstGeom prst="rect">
            <a:avLst/>
          </a:prstGeom>
        </p:spPr>
        <p:txBody>
          <a:bodyPr wrap="square" lIns="91440" tIns="45720" rIns="91440" bIns="45720" anchor="t">
            <a:spAutoFit/>
          </a:bodyPr>
          <a:lstStyle/>
          <a:p>
            <a:r>
              <a:rPr lang="en-US" sz="2400" dirty="0">
                <a:solidFill>
                  <a:prstClr val="black"/>
                </a:solidFill>
                <a:latin typeface="Calibri"/>
              </a:rPr>
              <a:t>“Your ability to recognize and understand emotions, and your skill at using this awareness to manage yourself and your relationships with others.”</a:t>
            </a:r>
          </a:p>
          <a:p>
            <a:endParaRPr lang="en-US" sz="2400" dirty="0">
              <a:solidFill>
                <a:prstClr val="black"/>
              </a:solidFill>
              <a:latin typeface="Calibri"/>
            </a:endParaRPr>
          </a:p>
          <a:p>
            <a:pPr marL="342900" indent="-342900">
              <a:buFont typeface="Arial" panose="020B0604020202020204" pitchFamily="34" charset="0"/>
              <a:buChar char="•"/>
            </a:pPr>
            <a:r>
              <a:rPr lang="en-US" sz="2400" dirty="0">
                <a:solidFill>
                  <a:prstClr val="black"/>
                </a:solidFill>
                <a:latin typeface="Calibri"/>
              </a:rPr>
              <a:t>Self-Awareness</a:t>
            </a:r>
          </a:p>
          <a:p>
            <a:pPr marL="342900" indent="-342900">
              <a:buFont typeface="Arial" panose="020B0604020202020204" pitchFamily="34" charset="0"/>
              <a:buChar char="•"/>
            </a:pPr>
            <a:r>
              <a:rPr lang="en-US" sz="2400" dirty="0">
                <a:solidFill>
                  <a:prstClr val="black"/>
                </a:solidFill>
                <a:latin typeface="Calibri"/>
              </a:rPr>
              <a:t>Self-Management</a:t>
            </a:r>
          </a:p>
          <a:p>
            <a:pPr marL="342900" indent="-342900">
              <a:buFont typeface="Arial" panose="020B0604020202020204" pitchFamily="34" charset="0"/>
              <a:buChar char="•"/>
            </a:pPr>
            <a:endParaRPr lang="en-US" sz="2400" dirty="0">
              <a:solidFill>
                <a:prstClr val="black"/>
              </a:solidFill>
              <a:latin typeface="Calibri"/>
            </a:endParaRPr>
          </a:p>
          <a:p>
            <a:pPr marL="342900" indent="-342900">
              <a:buFont typeface="Arial" panose="020B0604020202020204" pitchFamily="34" charset="0"/>
              <a:buChar char="•"/>
            </a:pPr>
            <a:r>
              <a:rPr lang="en-US" sz="2400" dirty="0">
                <a:solidFill>
                  <a:prstClr val="black"/>
                </a:solidFill>
                <a:latin typeface="Calibri"/>
              </a:rPr>
              <a:t>Social Awareness</a:t>
            </a:r>
            <a:endParaRPr lang="en-US" sz="2400" dirty="0">
              <a:solidFill>
                <a:prstClr val="black"/>
              </a:solidFill>
              <a:latin typeface="Calibri"/>
              <a:ea typeface="Calibri"/>
              <a:cs typeface="Calibri"/>
            </a:endParaRPr>
          </a:p>
          <a:p>
            <a:pPr marL="342900" indent="-342900">
              <a:buFont typeface="Arial" panose="020B0604020202020204" pitchFamily="34" charset="0"/>
              <a:buChar char="•"/>
            </a:pPr>
            <a:r>
              <a:rPr lang="en-US" sz="2400" dirty="0">
                <a:solidFill>
                  <a:prstClr val="black"/>
                </a:solidFill>
                <a:latin typeface="Calibri"/>
              </a:rPr>
              <a:t>Social Management</a:t>
            </a:r>
          </a:p>
        </p:txBody>
      </p:sp>
      <p:pic>
        <p:nvPicPr>
          <p:cNvPr id="4" name="Laura">
            <a:extLst>
              <a:ext uri="{FF2B5EF4-FFF2-40B4-BE49-F238E27FC236}">
                <a16:creationId xmlns:a16="http://schemas.microsoft.com/office/drawing/2014/main" id="{0883010C-0DDE-40B3-B995-EE84689C9BEB}"/>
              </a:ext>
            </a:extLst>
          </p:cNvPr>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l="495" t="-5064" r="-495" b="40915"/>
          <a:stretch/>
        </p:blipFill>
        <p:spPr>
          <a:xfrm>
            <a:off x="4731045" y="1024433"/>
            <a:ext cx="4732042" cy="4800572"/>
          </a:xfrm>
          <a:prstGeom prst="rect">
            <a:avLst/>
          </a:prstGeom>
        </p:spPr>
      </p:pic>
      <p:sp>
        <p:nvSpPr>
          <p:cNvPr id="5" name="Rectangle 4">
            <a:extLst>
              <a:ext uri="{FF2B5EF4-FFF2-40B4-BE49-F238E27FC236}">
                <a16:creationId xmlns:a16="http://schemas.microsoft.com/office/drawing/2014/main" id="{9E65F2C7-542D-496D-918F-6ED61FFCDAC2}"/>
              </a:ext>
            </a:extLst>
          </p:cNvPr>
          <p:cNvSpPr/>
          <p:nvPr/>
        </p:nvSpPr>
        <p:spPr>
          <a:xfrm>
            <a:off x="4927120" y="3420083"/>
            <a:ext cx="4038600" cy="523220"/>
          </a:xfrm>
          <a:prstGeom prst="rect">
            <a:avLst/>
          </a:prstGeom>
        </p:spPr>
        <p:txBody>
          <a:bodyPr wrap="square">
            <a:spAutoFit/>
          </a:bodyPr>
          <a:lstStyle/>
          <a:p>
            <a:r>
              <a:rPr lang="en-US" sz="1400" dirty="0">
                <a:solidFill>
                  <a:prstClr val="black"/>
                </a:solidFill>
                <a:latin typeface="Calibri"/>
              </a:rPr>
              <a:t>~ Dr. Travis Bradberry and Jean Greaves</a:t>
            </a:r>
          </a:p>
          <a:p>
            <a:r>
              <a:rPr lang="en-US" sz="1400" i="1" dirty="0">
                <a:solidFill>
                  <a:prstClr val="black"/>
                </a:solidFill>
                <a:latin typeface="Calibri"/>
              </a:rPr>
              <a:t>The Emotional Intelligence </a:t>
            </a:r>
            <a:r>
              <a:rPr lang="en-US" sz="1400" i="1" dirty="0" err="1">
                <a:solidFill>
                  <a:prstClr val="black"/>
                </a:solidFill>
                <a:latin typeface="Calibri"/>
              </a:rPr>
              <a:t>Quickbook</a:t>
            </a:r>
            <a:endParaRPr lang="en-US" sz="1400" i="1" dirty="0">
              <a:solidFill>
                <a:prstClr val="black"/>
              </a:solidFill>
              <a:latin typeface="Calibri"/>
            </a:endParaRPr>
          </a:p>
        </p:txBody>
      </p:sp>
    </p:spTree>
    <p:custDataLst>
      <p:tags r:id="rId1"/>
    </p:custDataLst>
    <p:extLst>
      <p:ext uri="{BB962C8B-B14F-4D97-AF65-F5344CB8AC3E}">
        <p14:creationId xmlns:p14="http://schemas.microsoft.com/office/powerpoint/2010/main" val="31272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8" y="5454015"/>
            <a:ext cx="10512862"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1605" y="3700938"/>
            <a:ext cx="85176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5600" cy="539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804625" y="544563"/>
            <a:ext cx="4151274" cy="3140792"/>
          </a:xfrm>
        </p:spPr>
        <p:txBody>
          <a:bodyPr vert="horz" lIns="91440" tIns="45720" rIns="91440" bIns="45720" rtlCol="0" anchor="b">
            <a:normAutofit/>
          </a:bodyPr>
          <a:lstStyle/>
          <a:p>
            <a:pPr defTabSz="914400"/>
            <a:r>
              <a:rPr lang="en-US" sz="7400" spc="-50">
                <a:solidFill>
                  <a:schemeClr val="tx1">
                    <a:lumMod val="85000"/>
                    <a:lumOff val="15000"/>
                  </a:schemeClr>
                </a:solidFill>
              </a:rPr>
              <a:t>The EQ-i 2.0 Model</a:t>
            </a:r>
          </a:p>
        </p:txBody>
      </p:sp>
      <p:pic>
        <p:nvPicPr>
          <p:cNvPr id="3" name="Picture 2">
            <a:extLst>
              <a:ext uri="{FF2B5EF4-FFF2-40B4-BE49-F238E27FC236}">
                <a16:creationId xmlns:a16="http://schemas.microsoft.com/office/drawing/2014/main" id="{5E63BC84-530B-4EE0-A5EF-36BEADF93167}"/>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75946" y="545402"/>
            <a:ext cx="4252731" cy="4306562"/>
          </a:xfrm>
          <a:prstGeom prst="rect">
            <a:avLst/>
          </a:prstGeom>
          <a:noFill/>
        </p:spPr>
      </p:pic>
      <p:cxnSp>
        <p:nvCxnSpPr>
          <p:cNvPr id="33" name="Straight Connector 32">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9358" y="3700938"/>
            <a:ext cx="3785616"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5588" cy="56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4015"/>
            <a:ext cx="10515600"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7330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57783" y="274638"/>
            <a:ext cx="11053191" cy="1143000"/>
          </a:xfrm>
        </p:spPr>
        <p:txBody>
          <a:bodyPr/>
          <a:lstStyle/>
          <a:p>
            <a:r>
              <a:rPr lang="en-US" dirty="0"/>
              <a:t>Self-Perception</a:t>
            </a:r>
          </a:p>
        </p:txBody>
      </p:sp>
      <p:sp>
        <p:nvSpPr>
          <p:cNvPr id="2" name="Oval 1">
            <a:extLst>
              <a:ext uri="{FF2B5EF4-FFF2-40B4-BE49-F238E27FC236}">
                <a16:creationId xmlns:a16="http://schemas.microsoft.com/office/drawing/2014/main" id="{9432C43C-3851-46D9-833A-251C4EE24665}"/>
              </a:ext>
            </a:extLst>
          </p:cNvPr>
          <p:cNvSpPr/>
          <p:nvPr/>
        </p:nvSpPr>
        <p:spPr>
          <a:xfrm>
            <a:off x="399854" y="1702594"/>
            <a:ext cx="3048000" cy="3048000"/>
          </a:xfrm>
          <a:prstGeom prst="ellipse">
            <a:avLst/>
          </a:prstGeom>
          <a:solidFill>
            <a:schemeClr val="accent3">
              <a:lumMod val="5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FD7869E-73F5-4DFE-857D-BF82181C4676}"/>
              </a:ext>
            </a:extLst>
          </p:cNvPr>
          <p:cNvSpPr/>
          <p:nvPr/>
        </p:nvSpPr>
        <p:spPr>
          <a:xfrm>
            <a:off x="3733800" y="1702594"/>
            <a:ext cx="3048000" cy="3048000"/>
          </a:xfrm>
          <a:prstGeom prst="ellipse">
            <a:avLst/>
          </a:prstGeom>
          <a:solidFill>
            <a:schemeClr val="accent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209ACA-F77A-43A0-8B95-E31E69DE7740}"/>
              </a:ext>
            </a:extLst>
          </p:cNvPr>
          <p:cNvSpPr/>
          <p:nvPr/>
        </p:nvSpPr>
        <p:spPr>
          <a:xfrm>
            <a:off x="7086600" y="1702594"/>
            <a:ext cx="3048000" cy="3048000"/>
          </a:xfrm>
          <a:prstGeom prst="ellipse">
            <a:avLst/>
          </a:prstGeom>
          <a:solidFill>
            <a:srgbClr val="92D0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0D0E98-D4F2-4228-9F6E-C65742FEB1C9}"/>
              </a:ext>
            </a:extLst>
          </p:cNvPr>
          <p:cNvSpPr/>
          <p:nvPr/>
        </p:nvSpPr>
        <p:spPr>
          <a:xfrm>
            <a:off x="670331" y="2661671"/>
            <a:ext cx="2472280" cy="954107"/>
          </a:xfrm>
          <a:prstGeom prst="rect">
            <a:avLst/>
          </a:prstGeom>
        </p:spPr>
        <p:txBody>
          <a:bodyPr wrap="none">
            <a:spAutoFit/>
          </a:bodyPr>
          <a:lstStyle/>
          <a:p>
            <a:pPr algn="ctr"/>
            <a:r>
              <a:rPr lang="en-US" sz="2800" b="1" dirty="0">
                <a:solidFill>
                  <a:schemeClr val="bg1"/>
                </a:solidFill>
                <a:latin typeface="Calibri" panose="020F0502020204030204" pitchFamily="34" charset="0"/>
                <a:cs typeface="Calibri" panose="020F0502020204030204" pitchFamily="34" charset="0"/>
              </a:rPr>
              <a:t>Emotional </a:t>
            </a:r>
          </a:p>
          <a:p>
            <a:pPr algn="ctr"/>
            <a:r>
              <a:rPr lang="en-US" sz="2800" b="1" dirty="0">
                <a:solidFill>
                  <a:schemeClr val="bg1"/>
                </a:solidFill>
                <a:latin typeface="Calibri" panose="020F0502020204030204" pitchFamily="34" charset="0"/>
                <a:cs typeface="Calibri" panose="020F0502020204030204" pitchFamily="34" charset="0"/>
              </a:rPr>
              <a:t>Self-Awareness</a:t>
            </a:r>
          </a:p>
        </p:txBody>
      </p:sp>
      <p:sp>
        <p:nvSpPr>
          <p:cNvPr id="7" name="Rectangle 6">
            <a:extLst>
              <a:ext uri="{FF2B5EF4-FFF2-40B4-BE49-F238E27FC236}">
                <a16:creationId xmlns:a16="http://schemas.microsoft.com/office/drawing/2014/main" id="{80D1FAF7-647E-4568-882E-4D808402E44C}"/>
              </a:ext>
            </a:extLst>
          </p:cNvPr>
          <p:cNvSpPr/>
          <p:nvPr/>
        </p:nvSpPr>
        <p:spPr>
          <a:xfrm>
            <a:off x="4315746" y="2938744"/>
            <a:ext cx="1884107" cy="523220"/>
          </a:xfrm>
          <a:prstGeom prst="rect">
            <a:avLst/>
          </a:prstGeom>
        </p:spPr>
        <p:txBody>
          <a:bodyPr wrap="none">
            <a:spAutoFit/>
          </a:bodyPr>
          <a:lstStyle/>
          <a:p>
            <a:pPr algn="ctr"/>
            <a:r>
              <a:rPr lang="en-US" sz="2800" b="1" dirty="0">
                <a:solidFill>
                  <a:schemeClr val="bg1"/>
                </a:solidFill>
                <a:latin typeface="Calibri" panose="020F0502020204030204" pitchFamily="34" charset="0"/>
                <a:cs typeface="Calibri" panose="020F0502020204030204" pitchFamily="34" charset="0"/>
              </a:rPr>
              <a:t>Self-Regard</a:t>
            </a:r>
          </a:p>
        </p:txBody>
      </p:sp>
      <p:sp>
        <p:nvSpPr>
          <p:cNvPr id="8" name="Rectangle 7">
            <a:extLst>
              <a:ext uri="{FF2B5EF4-FFF2-40B4-BE49-F238E27FC236}">
                <a16:creationId xmlns:a16="http://schemas.microsoft.com/office/drawing/2014/main" id="{474ECBB0-31A0-4D01-80AE-A992F8A68446}"/>
              </a:ext>
            </a:extLst>
          </p:cNvPr>
          <p:cNvSpPr/>
          <p:nvPr/>
        </p:nvSpPr>
        <p:spPr>
          <a:xfrm>
            <a:off x="7542775" y="2661670"/>
            <a:ext cx="2135649" cy="954107"/>
          </a:xfrm>
          <a:prstGeom prst="rect">
            <a:avLst/>
          </a:prstGeom>
        </p:spPr>
        <p:txBody>
          <a:bodyPr wrap="none">
            <a:spAutoFit/>
          </a:bodyPr>
          <a:lstStyle/>
          <a:p>
            <a:pPr algn="ctr"/>
            <a:r>
              <a:rPr lang="en-US" sz="2800" b="1" dirty="0">
                <a:solidFill>
                  <a:schemeClr val="bg1"/>
                </a:solidFill>
                <a:latin typeface="Calibri" panose="020F0502020204030204" pitchFamily="34" charset="0"/>
                <a:cs typeface="Calibri" panose="020F0502020204030204" pitchFamily="34" charset="0"/>
              </a:rPr>
              <a:t>Self- </a:t>
            </a:r>
          </a:p>
          <a:p>
            <a:pPr algn="ctr"/>
            <a:r>
              <a:rPr lang="en-US" sz="2800" b="1" dirty="0">
                <a:solidFill>
                  <a:schemeClr val="bg1"/>
                </a:solidFill>
                <a:latin typeface="Calibri" panose="020F0502020204030204" pitchFamily="34" charset="0"/>
                <a:cs typeface="Calibri" panose="020F0502020204030204" pitchFamily="34" charset="0"/>
              </a:rPr>
              <a:t>Actualization</a:t>
            </a:r>
          </a:p>
        </p:txBody>
      </p:sp>
    </p:spTree>
    <p:custDataLst>
      <p:tags r:id="rId1"/>
    </p:custDataLst>
    <p:extLst>
      <p:ext uri="{BB962C8B-B14F-4D97-AF65-F5344CB8AC3E}">
        <p14:creationId xmlns:p14="http://schemas.microsoft.com/office/powerpoint/2010/main" val="391856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C83830-60C7-43EE-91DC-1F8DF4896537}"/>
              </a:ext>
            </a:extLst>
          </p:cNvPr>
          <p:cNvSpPr>
            <a:spLocks noGrp="1"/>
          </p:cNvSpPr>
          <p:nvPr>
            <p:ph type="title"/>
          </p:nvPr>
        </p:nvSpPr>
        <p:spPr>
          <a:xfrm>
            <a:off x="557783" y="274638"/>
            <a:ext cx="11053191" cy="1143000"/>
          </a:xfrm>
        </p:spPr>
        <p:txBody>
          <a:bodyPr/>
          <a:lstStyle/>
          <a:p>
            <a:r>
              <a:rPr lang="en-US" dirty="0"/>
              <a:t>Self-Expression</a:t>
            </a:r>
          </a:p>
        </p:txBody>
      </p:sp>
      <p:sp>
        <p:nvSpPr>
          <p:cNvPr id="2" name="Rectangle 1">
            <a:extLst>
              <a:ext uri="{FF2B5EF4-FFF2-40B4-BE49-F238E27FC236}">
                <a16:creationId xmlns:a16="http://schemas.microsoft.com/office/drawing/2014/main" id="{451146C8-F2C9-4BCF-9768-12A659F200B2}"/>
              </a:ext>
            </a:extLst>
          </p:cNvPr>
          <p:cNvSpPr/>
          <p:nvPr/>
        </p:nvSpPr>
        <p:spPr>
          <a:xfrm>
            <a:off x="228601" y="1862334"/>
            <a:ext cx="3200400" cy="3048000"/>
          </a:xfrm>
          <a:prstGeom prst="rect">
            <a:avLst/>
          </a:prstGeom>
          <a:solidFill>
            <a:srgbClr val="00B0F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797F43-B9C1-4B6C-9425-ADBC81DAE289}"/>
              </a:ext>
            </a:extLst>
          </p:cNvPr>
          <p:cNvSpPr/>
          <p:nvPr/>
        </p:nvSpPr>
        <p:spPr>
          <a:xfrm>
            <a:off x="3637175" y="1854994"/>
            <a:ext cx="3200400" cy="3048000"/>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21B9F-DBD1-4C87-B3DE-EB1E1AFD1EA8}"/>
              </a:ext>
            </a:extLst>
          </p:cNvPr>
          <p:cNvSpPr/>
          <p:nvPr/>
        </p:nvSpPr>
        <p:spPr>
          <a:xfrm>
            <a:off x="7086600" y="1854994"/>
            <a:ext cx="3200400" cy="3048000"/>
          </a:xfrm>
          <a:prstGeom prst="rect">
            <a:avLst/>
          </a:prstGeom>
          <a:solidFill>
            <a:schemeClr val="accent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70F59F-96D6-421A-BFBA-A1D54921295F}"/>
              </a:ext>
            </a:extLst>
          </p:cNvPr>
          <p:cNvSpPr/>
          <p:nvPr/>
        </p:nvSpPr>
        <p:spPr>
          <a:xfrm>
            <a:off x="818748" y="2733050"/>
            <a:ext cx="2020105" cy="1077218"/>
          </a:xfrm>
          <a:prstGeom prst="rect">
            <a:avLst/>
          </a:prstGeom>
        </p:spPr>
        <p:txBody>
          <a:bodyPr wrap="none">
            <a:spAutoFit/>
          </a:bodyPr>
          <a:lstStyle/>
          <a:p>
            <a:pPr algn="ctr"/>
            <a:r>
              <a:rPr lang="en-US" sz="3200" b="1" dirty="0">
                <a:latin typeface="Calibri" panose="020F0502020204030204" pitchFamily="34" charset="0"/>
                <a:cs typeface="Calibri" panose="020F0502020204030204" pitchFamily="34" charset="0"/>
              </a:rPr>
              <a:t>Emotional </a:t>
            </a:r>
          </a:p>
          <a:p>
            <a:pPr algn="ctr"/>
            <a:r>
              <a:rPr lang="en-US" sz="3200" b="1" dirty="0">
                <a:latin typeface="Calibri" panose="020F0502020204030204" pitchFamily="34" charset="0"/>
                <a:cs typeface="Calibri" panose="020F0502020204030204" pitchFamily="34" charset="0"/>
              </a:rPr>
              <a:t>Expression</a:t>
            </a:r>
          </a:p>
        </p:txBody>
      </p:sp>
      <p:sp>
        <p:nvSpPr>
          <p:cNvPr id="14" name="Rectangle 13">
            <a:extLst>
              <a:ext uri="{FF2B5EF4-FFF2-40B4-BE49-F238E27FC236}">
                <a16:creationId xmlns:a16="http://schemas.microsoft.com/office/drawing/2014/main" id="{8B8EC86A-67EC-43B4-AAD7-5B5D9FF58FD1}"/>
              </a:ext>
            </a:extLst>
          </p:cNvPr>
          <p:cNvSpPr/>
          <p:nvPr/>
        </p:nvSpPr>
        <p:spPr>
          <a:xfrm>
            <a:off x="3962400" y="2955058"/>
            <a:ext cx="2676605" cy="584775"/>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Independence</a:t>
            </a:r>
          </a:p>
        </p:txBody>
      </p:sp>
      <p:sp>
        <p:nvSpPr>
          <p:cNvPr id="15" name="Rectangle 14">
            <a:extLst>
              <a:ext uri="{FF2B5EF4-FFF2-40B4-BE49-F238E27FC236}">
                <a16:creationId xmlns:a16="http://schemas.microsoft.com/office/drawing/2014/main" id="{F5ADC789-CAFF-4223-93F2-F41574107FCB}"/>
              </a:ext>
            </a:extLst>
          </p:cNvPr>
          <p:cNvSpPr/>
          <p:nvPr/>
        </p:nvSpPr>
        <p:spPr>
          <a:xfrm>
            <a:off x="7348497" y="2979271"/>
            <a:ext cx="2676605" cy="584775"/>
          </a:xfrm>
          <a:prstGeom prst="rect">
            <a:avLst/>
          </a:prstGeom>
        </p:spPr>
        <p:txBody>
          <a:bodyPr wrap="square">
            <a:spAutoFit/>
          </a:bodyPr>
          <a:lstStyle/>
          <a:p>
            <a:pPr algn="ctr"/>
            <a:r>
              <a:rPr lang="en-US" sz="3200" b="1" dirty="0">
                <a:latin typeface="Calibri" panose="020F0502020204030204" pitchFamily="34" charset="0"/>
                <a:cs typeface="Calibri" panose="020F0502020204030204" pitchFamily="34" charset="0"/>
              </a:rPr>
              <a:t>Assertiveness</a:t>
            </a:r>
          </a:p>
        </p:txBody>
      </p:sp>
    </p:spTree>
    <p:custDataLst>
      <p:tags r:id="rId1"/>
    </p:custDataLst>
    <p:extLst>
      <p:ext uri="{BB962C8B-B14F-4D97-AF65-F5344CB8AC3E}">
        <p14:creationId xmlns:p14="http://schemas.microsoft.com/office/powerpoint/2010/main" val="10652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387A-8889-CEA8-7ADE-725B34A58676}"/>
              </a:ext>
            </a:extLst>
          </p:cNvPr>
          <p:cNvSpPr>
            <a:spLocks noGrp="1"/>
          </p:cNvSpPr>
          <p:nvPr>
            <p:ph type="title"/>
          </p:nvPr>
        </p:nvSpPr>
        <p:spPr/>
        <p:txBody>
          <a:bodyPr/>
          <a:lstStyle/>
          <a:p>
            <a:r>
              <a:rPr lang="en-US" dirty="0"/>
              <a:t>Self Awareness Activity</a:t>
            </a:r>
          </a:p>
        </p:txBody>
      </p:sp>
      <p:sp>
        <p:nvSpPr>
          <p:cNvPr id="5" name="Rectangle 1">
            <a:extLst>
              <a:ext uri="{FF2B5EF4-FFF2-40B4-BE49-F238E27FC236}">
                <a16:creationId xmlns:a16="http://schemas.microsoft.com/office/drawing/2014/main" id="{51BC0B1C-66B2-4C28-3396-37195567905E}"/>
              </a:ext>
            </a:extLst>
          </p:cNvPr>
          <p:cNvSpPr>
            <a:spLocks noGrp="1" noChangeArrowheads="1"/>
          </p:cNvSpPr>
          <p:nvPr>
            <p:ph idx="1"/>
          </p:nvPr>
        </p:nvSpPr>
        <p:spPr bwMode="auto">
          <a:xfrm>
            <a:off x="476488" y="1543619"/>
            <a:ext cx="950571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Emotional Awareness:</a:t>
            </a:r>
            <a:r>
              <a:rPr kumimoji="0" lang="en-US" altLang="en-US" sz="2000" b="0" i="0" u="none" strike="noStrike" cap="none" normalizeH="0" baseline="0" dirty="0">
                <a:ln>
                  <a:noFill/>
                </a:ln>
                <a:solidFill>
                  <a:schemeClr val="tx1"/>
                </a:solidFill>
                <a:effectLst/>
                <a:latin typeface="Arial" panose="020B0604020202020204" pitchFamily="34" charset="0"/>
              </a:rPr>
              <a:t> What emotions do I feel most often at work?</a:t>
            </a:r>
          </a:p>
          <a:p>
            <a:pPr marL="249331" lvl="1" indent="0" defTabSz="914400" eaLnBrk="0" fontAlgn="base" hangingPunct="0">
              <a:lnSpc>
                <a:spcPct val="100000"/>
              </a:lnSpc>
              <a:spcBef>
                <a:spcPct val="0"/>
              </a:spcBef>
              <a:spcAft>
                <a:spcPct val="0"/>
              </a:spcAft>
              <a:buClrTx/>
              <a:buNone/>
            </a:pPr>
            <a:r>
              <a:rPr kumimoji="0" lang="en-US" altLang="en-US" sz="2000" b="0" i="0" u="none" strike="noStrike" cap="none" normalizeH="0" baseline="0" dirty="0">
                <a:ln>
                  <a:noFill/>
                </a:ln>
                <a:solidFill>
                  <a:schemeClr val="tx1"/>
                </a:solidFill>
                <a:effectLst/>
                <a:latin typeface="Arial" panose="020B0604020202020204" pitchFamily="34" charset="0"/>
              </a:rPr>
              <a:t>(e.g., excitement, frustration, pride, anxiety)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Triggers:</a:t>
            </a:r>
            <a:r>
              <a:rPr kumimoji="0" lang="en-US" altLang="en-US" sz="2000" b="0" i="0" u="none" strike="noStrike" cap="none" normalizeH="0" baseline="0" dirty="0">
                <a:ln>
                  <a:noFill/>
                </a:ln>
                <a:solidFill>
                  <a:schemeClr val="tx1"/>
                </a:solidFill>
                <a:effectLst/>
                <a:latin typeface="Arial" panose="020B0604020202020204" pitchFamily="34" charset="0"/>
              </a:rPr>
              <a:t> What situations or people tend to trigger strong emotional reactions in 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Impact:</a:t>
            </a:r>
            <a:r>
              <a:rPr kumimoji="0" lang="en-US" altLang="en-US" sz="2000" b="0" i="0" u="none" strike="noStrike" cap="none" normalizeH="0" baseline="0" dirty="0">
                <a:ln>
                  <a:noFill/>
                </a:ln>
                <a:solidFill>
                  <a:schemeClr val="tx1"/>
                </a:solidFill>
                <a:effectLst/>
                <a:latin typeface="Arial" panose="020B0604020202020204" pitchFamily="34" charset="0"/>
              </a:rPr>
              <a:t> How do my emotions affect my behavior and relationships at work?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Awareness Gaps:</a:t>
            </a:r>
            <a:r>
              <a:rPr kumimoji="0" lang="en-US" altLang="en-US" sz="2000" b="0" i="0" u="none" strike="noStrike" cap="none" normalizeH="0" baseline="0" dirty="0">
                <a:ln>
                  <a:noFill/>
                </a:ln>
                <a:solidFill>
                  <a:schemeClr val="tx1"/>
                </a:solidFill>
                <a:effectLst/>
                <a:latin typeface="Arial" panose="020B0604020202020204" pitchFamily="34" charset="0"/>
              </a:rPr>
              <a:t> When am I least aware of my emotions?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Strengths:</a:t>
            </a:r>
            <a:r>
              <a:rPr kumimoji="0" lang="en-US" altLang="en-US" sz="2000" b="0" i="0" u="none" strike="noStrike" cap="none" normalizeH="0" baseline="0" dirty="0">
                <a:ln>
                  <a:noFill/>
                </a:ln>
                <a:solidFill>
                  <a:schemeClr val="tx1"/>
                </a:solidFill>
                <a:effectLst/>
                <a:latin typeface="Arial" panose="020B0604020202020204" pitchFamily="34" charset="0"/>
              </a:rPr>
              <a:t> How does being aware of my emotions help me lead, communicate, or make decisions?</a:t>
            </a:r>
          </a:p>
        </p:txBody>
      </p:sp>
    </p:spTree>
    <p:extLst>
      <p:ext uri="{BB962C8B-B14F-4D97-AF65-F5344CB8AC3E}">
        <p14:creationId xmlns:p14="http://schemas.microsoft.com/office/powerpoint/2010/main" val="205447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8" y="5454015"/>
            <a:ext cx="10512862" cy="3895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397365"/>
            <a:ext cx="10512862" cy="545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5600" cy="5843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9" y="389572"/>
            <a:ext cx="9724301" cy="50644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856" y="444112"/>
            <a:ext cx="9613887" cy="49553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DA5DBD-CC79-39B4-9E48-8088434CD54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151306" y="771930"/>
            <a:ext cx="4240590" cy="4294268"/>
          </a:xfrm>
          <a:prstGeom prst="rect">
            <a:avLst/>
          </a:prstGeom>
          <a:noFill/>
        </p:spPr>
      </p:pic>
    </p:spTree>
    <p:custDataLst>
      <p:tags r:id="rId1"/>
    </p:custDataLst>
    <p:extLst>
      <p:ext uri="{BB962C8B-B14F-4D97-AF65-F5344CB8AC3E}">
        <p14:creationId xmlns:p14="http://schemas.microsoft.com/office/powerpoint/2010/main" val="2215251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SLIDE_THUMBNAIL_REFRESH" val="1"/>
  <p:tag name="ARTICULATE_DESIGN_ID_OFFICE THEME" val="5Uxq1xzm"/>
  <p:tag name="TPPRESENTATIONGUID" val="2bc8fe2a-90df-461a-9e4a-f990f0fe7f6f"/>
  <p:tag name="WASPOLLED" val="41C0B38BF3A64BF594466A98ED0E2911"/>
  <p:tag name="TPVERSION" val="8"/>
  <p:tag name="TPFULLVERSION" val="8.6.3.13"/>
  <p:tag name="PPTVERSION" val="16"/>
  <p:tag name="TPOS" val="2"/>
  <p:tag name="TPLASTSAVEVERSION" val="6.4 PC"/>
  <p:tag name="TAG_BACKING_FORM_KEY" val="1970330-z:\01 foundation leadership program\05 lesson plans\03 final eq-i\emotional intelligence  do not use.pptx"/>
  <p:tag name="ARTICULATE_PRESENTER_VERSION" val="8"/>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21"/>
  <p:tag name="ARTICULATE_CHARACTER_CROP" val="368"/>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c3e1d5-1a5d-4483-ba02-5b12376c5404" xsi:nil="true"/>
    <lcf76f155ced4ddcb4097134ff3c332f xmlns="337a137a-80f6-4004-9515-e4103f7604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664238D1331D4598ECCB59934B44FF" ma:contentTypeVersion="10" ma:contentTypeDescription="Create a new document." ma:contentTypeScope="" ma:versionID="3a3ba8b757ed0f6acc447233d1892682">
  <xsd:schema xmlns:xsd="http://www.w3.org/2001/XMLSchema" xmlns:xs="http://www.w3.org/2001/XMLSchema" xmlns:p="http://schemas.microsoft.com/office/2006/metadata/properties" xmlns:ns2="337a137a-80f6-4004-9515-e4103f7604b6" xmlns:ns3="44c3e1d5-1a5d-4483-ba02-5b12376c5404" targetNamespace="http://schemas.microsoft.com/office/2006/metadata/properties" ma:root="true" ma:fieldsID="11669d9937a5b0715fae7360532676a9" ns2:_="" ns3:_="">
    <xsd:import namespace="337a137a-80f6-4004-9515-e4103f7604b6"/>
    <xsd:import namespace="44c3e1d5-1a5d-4483-ba02-5b12376c54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a137a-80f6-4004-9515-e4103f760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8c2d8e-49e9-4a0e-b321-1f2a931403c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3e1d5-1a5d-4483-ba02-5b12376c54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ca4772-136f-4614-a8fe-86b0646a7c56}" ma:internalName="TaxCatchAll" ma:showField="CatchAllData" ma:web="44c3e1d5-1a5d-4483-ba02-5b12376c54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19D51A-9C41-4E3C-90BB-98A57F5CE558}">
  <ds:schemaRefs>
    <ds:schemaRef ds:uri="http://purl.org/dc/terms/"/>
    <ds:schemaRef ds:uri="http://purl.org/dc/elements/1.1/"/>
    <ds:schemaRef ds:uri="http://schemas.openxmlformats.org/package/2006/metadata/core-properties"/>
    <ds:schemaRef ds:uri="337a137a-80f6-4004-9515-e4103f7604b6"/>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44c3e1d5-1a5d-4483-ba02-5b12376c5404"/>
  </ds:schemaRefs>
</ds:datastoreItem>
</file>

<file path=customXml/itemProps2.xml><?xml version="1.0" encoding="utf-8"?>
<ds:datastoreItem xmlns:ds="http://schemas.openxmlformats.org/officeDocument/2006/customXml" ds:itemID="{6D093159-07E7-4049-814B-7F3FB9EF0063}">
  <ds:schemaRefs>
    <ds:schemaRef ds:uri="http://schemas.microsoft.com/sharepoint/v3/contenttype/forms"/>
  </ds:schemaRefs>
</ds:datastoreItem>
</file>

<file path=customXml/itemProps3.xml><?xml version="1.0" encoding="utf-8"?>
<ds:datastoreItem xmlns:ds="http://schemas.openxmlformats.org/officeDocument/2006/customXml" ds:itemID="{41497AA2-1EEA-491E-BC84-6B760612A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a137a-80f6-4004-9515-e4103f7604b6"/>
    <ds:schemaRef ds:uri="44c3e1d5-1a5d-4483-ba02-5b12376c54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7b09f6a-ec12-46d8-b10b-6f4f39ef4c11}" enabled="0" method="" siteId="{a7b09f6a-ec12-46d8-b10b-6f4f39ef4c11}" removed="1"/>
</clbl:labelList>
</file>

<file path=docProps/app.xml><?xml version="1.0" encoding="utf-8"?>
<Properties xmlns="http://schemas.openxmlformats.org/officeDocument/2006/extended-properties" xmlns:vt="http://schemas.openxmlformats.org/officeDocument/2006/docPropsVTypes">
  <TotalTime>1885</TotalTime>
  <Words>2074</Words>
  <Application>Microsoft Office PowerPoint</Application>
  <PresentationFormat>Custom</PresentationFormat>
  <Paragraphs>264</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Cambria</vt:lpstr>
      <vt:lpstr>Helvetica Light</vt:lpstr>
      <vt:lpstr>Source Sans Pro</vt:lpstr>
      <vt:lpstr>Source Sans Pro Semibold</vt:lpstr>
      <vt:lpstr>Wingdings</vt:lpstr>
      <vt:lpstr>Office Theme</vt:lpstr>
      <vt:lpstr>Retrospect</vt:lpstr>
      <vt:lpstr>Emotional Intelligence</vt:lpstr>
      <vt:lpstr>Objectives</vt:lpstr>
      <vt:lpstr>Activity</vt:lpstr>
      <vt:lpstr>What is emotional intelligence?</vt:lpstr>
      <vt:lpstr>The EQ-i 2.0 Model</vt:lpstr>
      <vt:lpstr>Self-Perception</vt:lpstr>
      <vt:lpstr>Self-Expression</vt:lpstr>
      <vt:lpstr>Self Awareness Activity</vt:lpstr>
      <vt:lpstr>PowerPoint Presentation</vt:lpstr>
      <vt:lpstr>Interpersonal</vt:lpstr>
      <vt:lpstr>When you hear the word empathy, what comes to mind? </vt:lpstr>
      <vt:lpstr>Empathy Discussion</vt:lpstr>
      <vt:lpstr>Empathy Activity</vt:lpstr>
      <vt:lpstr>Empathy Activity</vt:lpstr>
      <vt:lpstr>PowerPoint Presentation</vt:lpstr>
      <vt:lpstr>Decision making</vt:lpstr>
      <vt:lpstr>Impulse Control</vt:lpstr>
      <vt:lpstr>Impulse Control</vt:lpstr>
      <vt:lpstr>Impulse Control</vt:lpstr>
      <vt:lpstr>Impulse Control - Activity</vt:lpstr>
      <vt:lpstr>PowerPoint Presentation</vt:lpstr>
      <vt:lpstr>Stress Management</vt:lpstr>
      <vt:lpstr>Stress Tolerance</vt:lpstr>
      <vt:lpstr>Stress Tolerance</vt:lpstr>
      <vt:lpstr>Stress Tolerance</vt:lpstr>
      <vt:lpstr>Stress Tolerance - Activity</vt:lpstr>
      <vt:lpstr>Stress Tolerance - Activity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dc:title>
  <dc:creator>acourter@phillipsinc.com</dc:creator>
  <cp:lastModifiedBy>Amy Courter</cp:lastModifiedBy>
  <cp:revision>147</cp:revision>
  <cp:lastPrinted>2026-01-05T16:38:21Z</cp:lastPrinted>
  <dcterms:created xsi:type="dcterms:W3CDTF">2019-10-15T16:38:14Z</dcterms:created>
  <dcterms:modified xsi:type="dcterms:W3CDTF">2026-01-14T16:53:06Z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Emotional Intelligence  DO NOT USE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MSIP_Label_4391f082-e357-48ae-be1c-7e151bab59c6_Enabled">
    <vt:lpwstr>true</vt:lpwstr>
  </property>
  <property fmtid="{D5CDD505-2E9C-101B-9397-08002B2CF9AE}" pid="6" name="MSIP_Label_4391f082-e357-48ae-be1c-7e151bab59c6_SetDate">
    <vt:lpwstr>2021-02-08T13:08:02Z</vt:lpwstr>
  </property>
  <property fmtid="{D5CDD505-2E9C-101B-9397-08002B2CF9AE}" pid="7" name="MSIP_Label_4391f082-e357-48ae-be1c-7e151bab59c6_Method">
    <vt:lpwstr>Standard</vt:lpwstr>
  </property>
  <property fmtid="{D5CDD505-2E9C-101B-9397-08002B2CF9AE}" pid="8" name="MSIP_Label_4391f082-e357-48ae-be1c-7e151bab59c6_Name">
    <vt:lpwstr>4391f082-e357-48ae-be1c-7e151bab59c6</vt:lpwstr>
  </property>
  <property fmtid="{D5CDD505-2E9C-101B-9397-08002B2CF9AE}" pid="9" name="MSIP_Label_4391f082-e357-48ae-be1c-7e151bab59c6_SiteId">
    <vt:lpwstr>e0c13469-6a2d-4ac3-835b-8ec9ed03c9a7</vt:lpwstr>
  </property>
  <property fmtid="{D5CDD505-2E9C-101B-9397-08002B2CF9AE}" pid="10" name="MSIP_Label_4391f082-e357-48ae-be1c-7e151bab59c6_ActionId">
    <vt:lpwstr>2fbd8d6c-b359-4831-ab7b-636e30f8715c</vt:lpwstr>
  </property>
  <property fmtid="{D5CDD505-2E9C-101B-9397-08002B2CF9AE}" pid="11" name="MSIP_Label_4391f082-e357-48ae-be1c-7e151bab59c6_ContentBits">
    <vt:lpwstr>0</vt:lpwstr>
  </property>
  <property fmtid="{D5CDD505-2E9C-101B-9397-08002B2CF9AE}" pid="12" name="ContentTypeId">
    <vt:lpwstr>0x01010009664238D1331D4598ECCB59934B44FF</vt:lpwstr>
  </property>
  <property fmtid="{D5CDD505-2E9C-101B-9397-08002B2CF9AE}" pid="13" name="MediaServiceImageTags">
    <vt:lpwstr/>
  </property>
  <property fmtid="{D5CDD505-2E9C-101B-9397-08002B2CF9AE}" pid="14" name="ArticulateGUID">
    <vt:lpwstr>44CFD4A0-4920-4918-BAC5-AA6DCC4A2363</vt:lpwstr>
  </property>
  <property fmtid="{D5CDD505-2E9C-101B-9397-08002B2CF9AE}" pid="15" name="ArticulateProjectFull">
    <vt:lpwstr>C:\Users\acourte\Documents\2025\EQ\Slides\02 - 2025 FLP - Emotional Intelligence.ppta</vt:lpwstr>
  </property>
</Properties>
</file>